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403" r:id="rId5"/>
    <p:sldId id="404" r:id="rId6"/>
    <p:sldId id="685" r:id="rId7"/>
    <p:sldId id="686" r:id="rId8"/>
    <p:sldId id="634" r:id="rId9"/>
    <p:sldId id="670" r:id="rId10"/>
    <p:sldId id="671" r:id="rId11"/>
    <p:sldId id="669" r:id="rId12"/>
    <p:sldId id="673" r:id="rId13"/>
    <p:sldId id="674" r:id="rId14"/>
    <p:sldId id="678" r:id="rId15"/>
    <p:sldId id="675" r:id="rId16"/>
    <p:sldId id="677" r:id="rId17"/>
    <p:sldId id="676" r:id="rId18"/>
    <p:sldId id="680" r:id="rId19"/>
    <p:sldId id="681" r:id="rId20"/>
    <p:sldId id="682" r:id="rId21"/>
    <p:sldId id="683" r:id="rId22"/>
    <p:sldId id="687" r:id="rId23"/>
    <p:sldId id="684" r:id="rId24"/>
    <p:sldId id="679" r:id="rId25"/>
    <p:sldId id="3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15" autoAdjust="0"/>
  </p:normalViewPr>
  <p:slideViewPr>
    <p:cSldViewPr snapToGrid="0">
      <p:cViewPr varScale="1">
        <p:scale>
          <a:sx n="62" d="100"/>
          <a:sy n="62" d="100"/>
        </p:scale>
        <p:origin x="760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traineeships.ec.europa.eu/index_en?prefLang=es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areers.europa.eu/en/job-opportunities/open-vacancies/ec_vacancies?field_epso_domain_target_id=&amp;field_epso_type_of_contract_target_id=770&amp;field_epso_location_target_id=All" TargetMode="External"/><Relationship Id="rId2" Type="http://schemas.openxmlformats.org/officeDocument/2006/relationships/hyperlink" Target="https://eu-careers.europa.eu/en/Cast-Permanent" TargetMode="External"/><Relationship Id="rId1" Type="http://schemas.openxmlformats.org/officeDocument/2006/relationships/hyperlink" Target="https://eu-careers.europa.eu/en/job-opportunities/open-vacancies/ec_vacancies?field_epso_domain_target_id=&amp;field_epso_type_of_contract_target_id=769&amp;field_epso_location_target_id=All&amp;page=1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eu-careers.europa.eu/es/open-competition-permanent-staff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traineeships.ec.europa.eu/index_en?prefLang=es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areers.europa.eu/en/job-opportunities/open-vacancies/ec_vacancies?field_epso_domain_target_id=&amp;field_epso_type_of_contract_target_id=770&amp;field_epso_location_target_id=All" TargetMode="External"/><Relationship Id="rId2" Type="http://schemas.openxmlformats.org/officeDocument/2006/relationships/hyperlink" Target="https://eu-careers.europa.eu/en/Cast-Permanent" TargetMode="External"/><Relationship Id="rId1" Type="http://schemas.openxmlformats.org/officeDocument/2006/relationships/hyperlink" Target="https://eu-careers.europa.eu/en/job-opportunities/open-vacancies/ec_vacancies?field_epso_domain_target_id=&amp;field_epso_type_of_contract_target_id=769&amp;field_epso_location_target_id=All&amp;page=1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eu-careers.europa.eu/es/open-competition-permanent-staf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F0FB5-23CC-4071-A1B8-3063D3F360B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1DB5256-F50F-4490-9030-7E94AC8C8347}">
      <dgm:prSet custT="1"/>
      <dgm:spPr/>
      <dgm:t>
        <a:bodyPr/>
        <a:lstStyle/>
        <a:p>
          <a:r>
            <a:rPr lang="es-ES" sz="1000" b="1" dirty="0">
              <a:solidFill>
                <a:schemeClr val="bg1"/>
              </a:solidFill>
            </a:rPr>
            <a:t>1945</a:t>
          </a:r>
          <a:r>
            <a:rPr lang="es-ES" sz="1000" dirty="0">
              <a:solidFill>
                <a:schemeClr val="bg1"/>
              </a:solidFill>
            </a:rPr>
            <a:t> </a:t>
          </a:r>
        </a:p>
        <a:p>
          <a:r>
            <a:rPr lang="es-ES" sz="1000" dirty="0">
              <a:solidFill>
                <a:schemeClr val="bg1"/>
              </a:solidFill>
            </a:rPr>
            <a:t>Fin II GM</a:t>
          </a:r>
          <a:endParaRPr lang="en-US" sz="1000" dirty="0">
            <a:solidFill>
              <a:schemeClr val="bg1"/>
            </a:solidFill>
          </a:endParaRPr>
        </a:p>
      </dgm:t>
    </dgm:pt>
    <dgm:pt modelId="{AF8BDA5E-FBFC-47D5-B7B6-694261B8069C}" type="parTrans" cxnId="{156E9DF1-EEDC-4FA3-9684-8AF3E2B440FD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621A0169-19A9-44C0-BDC6-031ACF95E54E}" type="sibTrans" cxnId="{156E9DF1-EEDC-4FA3-9684-8AF3E2B440FD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D3E452D0-8391-455B-9CEE-992F1DA4FD99}">
      <dgm:prSet custT="1"/>
      <dgm:spPr/>
      <dgm:t>
        <a:bodyPr/>
        <a:lstStyle/>
        <a:p>
          <a:r>
            <a:rPr lang="es-ES" sz="1000" b="1" dirty="0">
              <a:solidFill>
                <a:schemeClr val="bg1"/>
              </a:solidFill>
            </a:rPr>
            <a:t>1951</a:t>
          </a:r>
        </a:p>
        <a:p>
          <a:r>
            <a:rPr lang="es-ES" sz="1000" dirty="0">
              <a:solidFill>
                <a:schemeClr val="bg1"/>
              </a:solidFill>
            </a:rPr>
            <a:t> CECA</a:t>
          </a:r>
          <a:endParaRPr lang="en-US" sz="1000" dirty="0">
            <a:solidFill>
              <a:schemeClr val="bg1"/>
            </a:solidFill>
          </a:endParaRPr>
        </a:p>
      </dgm:t>
    </dgm:pt>
    <dgm:pt modelId="{3E74BB02-9A4B-4C9B-9F6A-95EB7F4C834C}" type="parTrans" cxnId="{4A667F70-C72A-4B74-BE1A-E5E6591C190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839FDB11-B84D-4778-8517-88A5A0E7AB88}" type="sibTrans" cxnId="{4A667F70-C72A-4B74-BE1A-E5E6591C190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67B6B169-21E9-4BE6-A744-67596304D4E4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1958</a:t>
          </a:r>
        </a:p>
        <a:p>
          <a:r>
            <a:rPr lang="en-US" sz="1000" dirty="0">
              <a:solidFill>
                <a:schemeClr val="bg1"/>
              </a:solidFill>
            </a:rPr>
            <a:t> CEE</a:t>
          </a:r>
        </a:p>
      </dgm:t>
    </dgm:pt>
    <dgm:pt modelId="{18DB8F90-A33D-4605-9D51-427FA9E817EA}" type="parTrans" cxnId="{D36E8C43-85DA-4FF3-B79C-922AF3214CB5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05152A13-5A12-4DE1-881E-FFE4324A29F6}" type="sibTrans" cxnId="{D36E8C43-85DA-4FF3-B79C-922AF3214CB5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A83D8194-0996-4726-B095-B9C5FF25FA4A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1986</a:t>
          </a:r>
        </a:p>
        <a:p>
          <a:r>
            <a:rPr lang="en-US" sz="1000" dirty="0">
              <a:solidFill>
                <a:schemeClr val="bg1"/>
              </a:solidFill>
            </a:rPr>
            <a:t> Entra España</a:t>
          </a:r>
        </a:p>
      </dgm:t>
    </dgm:pt>
    <dgm:pt modelId="{00A49923-B847-4465-8057-50922342D63B}" type="parTrans" cxnId="{E4BB6D07-CA58-4442-8F2E-100E48B6AC5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A2760064-09DB-4C39-B3E7-18C8089268E7}" type="sibTrans" cxnId="{E4BB6D07-CA58-4442-8F2E-100E48B6AC5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4CF2D3AA-E117-4776-A262-B62E07A0C000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1992</a:t>
          </a:r>
          <a:r>
            <a:rPr lang="en-US" sz="1000" dirty="0">
              <a:solidFill>
                <a:schemeClr val="bg1"/>
              </a:solidFill>
            </a:rPr>
            <a:t> </a:t>
          </a:r>
        </a:p>
        <a:p>
          <a:r>
            <a:rPr lang="en-US" sz="1000" dirty="0">
              <a:solidFill>
                <a:schemeClr val="bg1"/>
              </a:solidFill>
            </a:rPr>
            <a:t>UE</a:t>
          </a:r>
        </a:p>
      </dgm:t>
    </dgm:pt>
    <dgm:pt modelId="{FF8A4BA7-EF8B-4BDA-B1DB-C227381BEB0C}" type="parTrans" cxnId="{A0374312-8192-4F54-BBF3-B89E0923FE91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6F46FC57-DEB2-44CB-9FC2-D8087993FCE7}" type="sibTrans" cxnId="{A0374312-8192-4F54-BBF3-B89E0923FE91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30195AA4-0DB7-43B2-AE64-96384F47C1E9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2002</a:t>
          </a:r>
        </a:p>
        <a:p>
          <a:r>
            <a:rPr lang="en-US" sz="1000" dirty="0">
              <a:solidFill>
                <a:schemeClr val="bg1"/>
              </a:solidFill>
            </a:rPr>
            <a:t>Euro</a:t>
          </a:r>
        </a:p>
      </dgm:t>
    </dgm:pt>
    <dgm:pt modelId="{685B98A3-0A6D-47A8-9A4B-4280A90C447F}" type="parTrans" cxnId="{62A6F70D-4477-4388-818C-376096F4065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E05FB409-F8AE-4419-BB4C-2D4963DAA749}" type="sibTrans" cxnId="{62A6F70D-4477-4388-818C-376096F4065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1A93FC7E-4C3D-4ECE-84A3-28ADA79000FD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2021</a:t>
          </a:r>
          <a:r>
            <a:rPr lang="en-US" sz="1000" dirty="0">
              <a:solidFill>
                <a:schemeClr val="bg1"/>
              </a:solidFill>
            </a:rPr>
            <a:t> </a:t>
          </a:r>
        </a:p>
        <a:p>
          <a:r>
            <a:rPr lang="en-US" sz="1000" dirty="0">
              <a:solidFill>
                <a:schemeClr val="bg1"/>
              </a:solidFill>
            </a:rPr>
            <a:t>Brexit</a:t>
          </a:r>
        </a:p>
      </dgm:t>
    </dgm:pt>
    <dgm:pt modelId="{72FF61D0-07BB-4ED5-8664-438C5279FFD8}" type="parTrans" cxnId="{8D4B3B60-0130-4C8E-B8E4-026FF4014AE5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F35A2BDA-DB6A-4A13-B10D-35FDA1F68247}" type="sibTrans" cxnId="{8D4B3B60-0130-4C8E-B8E4-026FF4014AE5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BE7699D4-D069-4B21-9B5D-CA4799BB3AB3}">
      <dgm:prSet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2026</a:t>
          </a:r>
          <a:r>
            <a:rPr lang="en-US" sz="1000" dirty="0">
              <a:solidFill>
                <a:schemeClr val="bg1"/>
              </a:solidFill>
            </a:rPr>
            <a:t> </a:t>
          </a:r>
        </a:p>
        <a:p>
          <a:r>
            <a:rPr lang="en-US" sz="1000" dirty="0">
              <a:solidFill>
                <a:schemeClr val="bg1"/>
              </a:solidFill>
            </a:rPr>
            <a:t> Hoy</a:t>
          </a:r>
        </a:p>
      </dgm:t>
    </dgm:pt>
    <dgm:pt modelId="{09C0366D-315E-4452-878F-05E595B1ED03}" type="parTrans" cxnId="{256077F3-3613-43C0-9335-A2FFA2F33A60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85DC771D-76F6-4C85-91C3-39697C31809D}" type="sibTrans" cxnId="{256077F3-3613-43C0-9335-A2FFA2F33A60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4AD434D9-6B34-4744-A3F7-9C8C99501B59}" type="pres">
      <dgm:prSet presAssocID="{875F0FB5-23CC-4071-A1B8-3063D3F360B6}" presName="CompostProcess" presStyleCnt="0">
        <dgm:presLayoutVars>
          <dgm:dir/>
          <dgm:resizeHandles val="exact"/>
        </dgm:presLayoutVars>
      </dgm:prSet>
      <dgm:spPr/>
    </dgm:pt>
    <dgm:pt modelId="{A4024A4B-3EEF-4D8E-9EF3-D854F30BF045}" type="pres">
      <dgm:prSet presAssocID="{875F0FB5-23CC-4071-A1B8-3063D3F360B6}" presName="arrow" presStyleLbl="bgShp" presStyleIdx="0" presStyleCnt="1"/>
      <dgm:spPr/>
    </dgm:pt>
    <dgm:pt modelId="{7C93EF3E-9AED-46DF-81CE-7099E5AFD204}" type="pres">
      <dgm:prSet presAssocID="{875F0FB5-23CC-4071-A1B8-3063D3F360B6}" presName="linearProcess" presStyleCnt="0"/>
      <dgm:spPr/>
    </dgm:pt>
    <dgm:pt modelId="{8EEFD23B-970A-425D-B083-0B1582AA9B2F}" type="pres">
      <dgm:prSet presAssocID="{C1DB5256-F50F-4490-9030-7E94AC8C8347}" presName="textNode" presStyleLbl="node1" presStyleIdx="0" presStyleCnt="8">
        <dgm:presLayoutVars>
          <dgm:bulletEnabled val="1"/>
        </dgm:presLayoutVars>
      </dgm:prSet>
      <dgm:spPr/>
    </dgm:pt>
    <dgm:pt modelId="{0BF48193-B765-4D45-B865-6E0AE9EC517D}" type="pres">
      <dgm:prSet presAssocID="{621A0169-19A9-44C0-BDC6-031ACF95E54E}" presName="sibTrans" presStyleCnt="0"/>
      <dgm:spPr/>
    </dgm:pt>
    <dgm:pt modelId="{DC6EECA7-2288-4555-8CA7-675C8BED6785}" type="pres">
      <dgm:prSet presAssocID="{D3E452D0-8391-455B-9CEE-992F1DA4FD99}" presName="textNode" presStyleLbl="node1" presStyleIdx="1" presStyleCnt="8">
        <dgm:presLayoutVars>
          <dgm:bulletEnabled val="1"/>
        </dgm:presLayoutVars>
      </dgm:prSet>
      <dgm:spPr/>
    </dgm:pt>
    <dgm:pt modelId="{EC8A5F57-ECBB-49CF-9F88-BAFBA55CFD45}" type="pres">
      <dgm:prSet presAssocID="{839FDB11-B84D-4778-8517-88A5A0E7AB88}" presName="sibTrans" presStyleCnt="0"/>
      <dgm:spPr/>
    </dgm:pt>
    <dgm:pt modelId="{17BE6245-BC71-4143-B0DB-02036BD666DE}" type="pres">
      <dgm:prSet presAssocID="{67B6B169-21E9-4BE6-A744-67596304D4E4}" presName="textNode" presStyleLbl="node1" presStyleIdx="2" presStyleCnt="8">
        <dgm:presLayoutVars>
          <dgm:bulletEnabled val="1"/>
        </dgm:presLayoutVars>
      </dgm:prSet>
      <dgm:spPr/>
    </dgm:pt>
    <dgm:pt modelId="{9DB94FB9-C39D-45D3-8176-5398DA5B440E}" type="pres">
      <dgm:prSet presAssocID="{05152A13-5A12-4DE1-881E-FFE4324A29F6}" presName="sibTrans" presStyleCnt="0"/>
      <dgm:spPr/>
    </dgm:pt>
    <dgm:pt modelId="{E53D8192-4383-41BD-A615-A89D78FCBC69}" type="pres">
      <dgm:prSet presAssocID="{A83D8194-0996-4726-B095-B9C5FF25FA4A}" presName="textNode" presStyleLbl="node1" presStyleIdx="3" presStyleCnt="8">
        <dgm:presLayoutVars>
          <dgm:bulletEnabled val="1"/>
        </dgm:presLayoutVars>
      </dgm:prSet>
      <dgm:spPr/>
    </dgm:pt>
    <dgm:pt modelId="{70EDAC7E-34E3-4D8F-88ED-D5B18CFADB10}" type="pres">
      <dgm:prSet presAssocID="{A2760064-09DB-4C39-B3E7-18C8089268E7}" presName="sibTrans" presStyleCnt="0"/>
      <dgm:spPr/>
    </dgm:pt>
    <dgm:pt modelId="{4EE88F9A-5FC7-4C01-ADA5-417B4B0AB21A}" type="pres">
      <dgm:prSet presAssocID="{4CF2D3AA-E117-4776-A262-B62E07A0C000}" presName="textNode" presStyleLbl="node1" presStyleIdx="4" presStyleCnt="8">
        <dgm:presLayoutVars>
          <dgm:bulletEnabled val="1"/>
        </dgm:presLayoutVars>
      </dgm:prSet>
      <dgm:spPr/>
    </dgm:pt>
    <dgm:pt modelId="{45DB3EC8-A368-4CF5-9636-CC704A1B993C}" type="pres">
      <dgm:prSet presAssocID="{6F46FC57-DEB2-44CB-9FC2-D8087993FCE7}" presName="sibTrans" presStyleCnt="0"/>
      <dgm:spPr/>
    </dgm:pt>
    <dgm:pt modelId="{8E3844E1-8473-46E6-B748-0D06A8977280}" type="pres">
      <dgm:prSet presAssocID="{30195AA4-0DB7-43B2-AE64-96384F47C1E9}" presName="textNode" presStyleLbl="node1" presStyleIdx="5" presStyleCnt="8">
        <dgm:presLayoutVars>
          <dgm:bulletEnabled val="1"/>
        </dgm:presLayoutVars>
      </dgm:prSet>
      <dgm:spPr/>
    </dgm:pt>
    <dgm:pt modelId="{174BF39D-9167-46D7-901E-49238C3C4E3A}" type="pres">
      <dgm:prSet presAssocID="{E05FB409-F8AE-4419-BB4C-2D4963DAA749}" presName="sibTrans" presStyleCnt="0"/>
      <dgm:spPr/>
    </dgm:pt>
    <dgm:pt modelId="{42CCCB22-634E-4E96-BD3D-4BB02DBD1445}" type="pres">
      <dgm:prSet presAssocID="{1A93FC7E-4C3D-4ECE-84A3-28ADA79000FD}" presName="textNode" presStyleLbl="node1" presStyleIdx="6" presStyleCnt="8">
        <dgm:presLayoutVars>
          <dgm:bulletEnabled val="1"/>
        </dgm:presLayoutVars>
      </dgm:prSet>
      <dgm:spPr/>
    </dgm:pt>
    <dgm:pt modelId="{F9F4AFEF-9BE3-4513-96BF-23F88CE20598}" type="pres">
      <dgm:prSet presAssocID="{F35A2BDA-DB6A-4A13-B10D-35FDA1F68247}" presName="sibTrans" presStyleCnt="0"/>
      <dgm:spPr/>
    </dgm:pt>
    <dgm:pt modelId="{30133804-DD58-407C-911A-78BD9CD8C2C2}" type="pres">
      <dgm:prSet presAssocID="{BE7699D4-D069-4B21-9B5D-CA4799BB3AB3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E4BB6D07-CA58-4442-8F2E-100E48B6AC5A}" srcId="{875F0FB5-23CC-4071-A1B8-3063D3F360B6}" destId="{A83D8194-0996-4726-B095-B9C5FF25FA4A}" srcOrd="3" destOrd="0" parTransId="{00A49923-B847-4465-8057-50922342D63B}" sibTransId="{A2760064-09DB-4C39-B3E7-18C8089268E7}"/>
    <dgm:cxn modelId="{62A6F70D-4477-4388-818C-376096F4065A}" srcId="{875F0FB5-23CC-4071-A1B8-3063D3F360B6}" destId="{30195AA4-0DB7-43B2-AE64-96384F47C1E9}" srcOrd="5" destOrd="0" parTransId="{685B98A3-0A6D-47A8-9A4B-4280A90C447F}" sibTransId="{E05FB409-F8AE-4419-BB4C-2D4963DAA749}"/>
    <dgm:cxn modelId="{A0374312-8192-4F54-BBF3-B89E0923FE91}" srcId="{875F0FB5-23CC-4071-A1B8-3063D3F360B6}" destId="{4CF2D3AA-E117-4776-A262-B62E07A0C000}" srcOrd="4" destOrd="0" parTransId="{FF8A4BA7-EF8B-4BDA-B1DB-C227381BEB0C}" sibTransId="{6F46FC57-DEB2-44CB-9FC2-D8087993FCE7}"/>
    <dgm:cxn modelId="{BC1FF51E-723B-486E-B907-19F0FC2133EE}" type="presOf" srcId="{C1DB5256-F50F-4490-9030-7E94AC8C8347}" destId="{8EEFD23B-970A-425D-B083-0B1582AA9B2F}" srcOrd="0" destOrd="0" presId="urn:microsoft.com/office/officeart/2005/8/layout/hProcess9"/>
    <dgm:cxn modelId="{8D4B3B60-0130-4C8E-B8E4-026FF4014AE5}" srcId="{875F0FB5-23CC-4071-A1B8-3063D3F360B6}" destId="{1A93FC7E-4C3D-4ECE-84A3-28ADA79000FD}" srcOrd="6" destOrd="0" parTransId="{72FF61D0-07BB-4ED5-8664-438C5279FFD8}" sibTransId="{F35A2BDA-DB6A-4A13-B10D-35FDA1F68247}"/>
    <dgm:cxn modelId="{D36E8C43-85DA-4FF3-B79C-922AF3214CB5}" srcId="{875F0FB5-23CC-4071-A1B8-3063D3F360B6}" destId="{67B6B169-21E9-4BE6-A744-67596304D4E4}" srcOrd="2" destOrd="0" parTransId="{18DB8F90-A33D-4605-9D51-427FA9E817EA}" sibTransId="{05152A13-5A12-4DE1-881E-FFE4324A29F6}"/>
    <dgm:cxn modelId="{4A667F70-C72A-4B74-BE1A-E5E6591C190A}" srcId="{875F0FB5-23CC-4071-A1B8-3063D3F360B6}" destId="{D3E452D0-8391-455B-9CEE-992F1DA4FD99}" srcOrd="1" destOrd="0" parTransId="{3E74BB02-9A4B-4C9B-9F6A-95EB7F4C834C}" sibTransId="{839FDB11-B84D-4778-8517-88A5A0E7AB88}"/>
    <dgm:cxn modelId="{3EB9F850-77DB-473F-81CF-93FF88F1FF98}" type="presOf" srcId="{1A93FC7E-4C3D-4ECE-84A3-28ADA79000FD}" destId="{42CCCB22-634E-4E96-BD3D-4BB02DBD1445}" srcOrd="0" destOrd="0" presId="urn:microsoft.com/office/officeart/2005/8/layout/hProcess9"/>
    <dgm:cxn modelId="{D7568D77-7613-4632-AB64-AE847BBB5670}" type="presOf" srcId="{D3E452D0-8391-455B-9CEE-992F1DA4FD99}" destId="{DC6EECA7-2288-4555-8CA7-675C8BED6785}" srcOrd="0" destOrd="0" presId="urn:microsoft.com/office/officeart/2005/8/layout/hProcess9"/>
    <dgm:cxn modelId="{0A04E691-13B3-4C46-86C7-92F5F0601F3B}" type="presOf" srcId="{30195AA4-0DB7-43B2-AE64-96384F47C1E9}" destId="{8E3844E1-8473-46E6-B748-0D06A8977280}" srcOrd="0" destOrd="0" presId="urn:microsoft.com/office/officeart/2005/8/layout/hProcess9"/>
    <dgm:cxn modelId="{11B53B9F-38C8-4194-B5DE-4C151D31CE4C}" type="presOf" srcId="{4CF2D3AA-E117-4776-A262-B62E07A0C000}" destId="{4EE88F9A-5FC7-4C01-ADA5-417B4B0AB21A}" srcOrd="0" destOrd="0" presId="urn:microsoft.com/office/officeart/2005/8/layout/hProcess9"/>
    <dgm:cxn modelId="{E631F4A1-2577-43C4-BFDE-BC556693A845}" type="presOf" srcId="{A83D8194-0996-4726-B095-B9C5FF25FA4A}" destId="{E53D8192-4383-41BD-A615-A89D78FCBC69}" srcOrd="0" destOrd="0" presId="urn:microsoft.com/office/officeart/2005/8/layout/hProcess9"/>
    <dgm:cxn modelId="{08AF48BE-4E6A-4164-9230-4EABE7F82CA2}" type="presOf" srcId="{67B6B169-21E9-4BE6-A744-67596304D4E4}" destId="{17BE6245-BC71-4143-B0DB-02036BD666DE}" srcOrd="0" destOrd="0" presId="urn:microsoft.com/office/officeart/2005/8/layout/hProcess9"/>
    <dgm:cxn modelId="{156E9DF1-EEDC-4FA3-9684-8AF3E2B440FD}" srcId="{875F0FB5-23CC-4071-A1B8-3063D3F360B6}" destId="{C1DB5256-F50F-4490-9030-7E94AC8C8347}" srcOrd="0" destOrd="0" parTransId="{AF8BDA5E-FBFC-47D5-B7B6-694261B8069C}" sibTransId="{621A0169-19A9-44C0-BDC6-031ACF95E54E}"/>
    <dgm:cxn modelId="{C0DBBAF2-58C4-403F-AE19-7428970763D1}" type="presOf" srcId="{BE7699D4-D069-4B21-9B5D-CA4799BB3AB3}" destId="{30133804-DD58-407C-911A-78BD9CD8C2C2}" srcOrd="0" destOrd="0" presId="urn:microsoft.com/office/officeart/2005/8/layout/hProcess9"/>
    <dgm:cxn modelId="{256077F3-3613-43C0-9335-A2FFA2F33A60}" srcId="{875F0FB5-23CC-4071-A1B8-3063D3F360B6}" destId="{BE7699D4-D069-4B21-9B5D-CA4799BB3AB3}" srcOrd="7" destOrd="0" parTransId="{09C0366D-315E-4452-878F-05E595B1ED03}" sibTransId="{85DC771D-76F6-4C85-91C3-39697C31809D}"/>
    <dgm:cxn modelId="{ABD560F6-3D1E-4F44-AB90-67734F3B785D}" type="presOf" srcId="{875F0FB5-23CC-4071-A1B8-3063D3F360B6}" destId="{4AD434D9-6B34-4744-A3F7-9C8C99501B59}" srcOrd="0" destOrd="0" presId="urn:microsoft.com/office/officeart/2005/8/layout/hProcess9"/>
    <dgm:cxn modelId="{85F0F271-D879-4282-9C86-6C3F08D0B2AA}" type="presParOf" srcId="{4AD434D9-6B34-4744-A3F7-9C8C99501B59}" destId="{A4024A4B-3EEF-4D8E-9EF3-D854F30BF045}" srcOrd="0" destOrd="0" presId="urn:microsoft.com/office/officeart/2005/8/layout/hProcess9"/>
    <dgm:cxn modelId="{1FCE8148-6BAA-4202-A229-15C0103497C6}" type="presParOf" srcId="{4AD434D9-6B34-4744-A3F7-9C8C99501B59}" destId="{7C93EF3E-9AED-46DF-81CE-7099E5AFD204}" srcOrd="1" destOrd="0" presId="urn:microsoft.com/office/officeart/2005/8/layout/hProcess9"/>
    <dgm:cxn modelId="{608EB330-C153-4F0A-96FB-DE1903A0F244}" type="presParOf" srcId="{7C93EF3E-9AED-46DF-81CE-7099E5AFD204}" destId="{8EEFD23B-970A-425D-B083-0B1582AA9B2F}" srcOrd="0" destOrd="0" presId="urn:microsoft.com/office/officeart/2005/8/layout/hProcess9"/>
    <dgm:cxn modelId="{01A56675-1680-40D0-A230-42610E4F7AB6}" type="presParOf" srcId="{7C93EF3E-9AED-46DF-81CE-7099E5AFD204}" destId="{0BF48193-B765-4D45-B865-6E0AE9EC517D}" srcOrd="1" destOrd="0" presId="urn:microsoft.com/office/officeart/2005/8/layout/hProcess9"/>
    <dgm:cxn modelId="{878CBEB5-4424-443E-9376-9EE290D7CFE9}" type="presParOf" srcId="{7C93EF3E-9AED-46DF-81CE-7099E5AFD204}" destId="{DC6EECA7-2288-4555-8CA7-675C8BED6785}" srcOrd="2" destOrd="0" presId="urn:microsoft.com/office/officeart/2005/8/layout/hProcess9"/>
    <dgm:cxn modelId="{692669E7-3386-45F4-8F47-8BC898462247}" type="presParOf" srcId="{7C93EF3E-9AED-46DF-81CE-7099E5AFD204}" destId="{EC8A5F57-ECBB-49CF-9F88-BAFBA55CFD45}" srcOrd="3" destOrd="0" presId="urn:microsoft.com/office/officeart/2005/8/layout/hProcess9"/>
    <dgm:cxn modelId="{8A9FF336-1985-45EF-ADBF-CAD421FFEA64}" type="presParOf" srcId="{7C93EF3E-9AED-46DF-81CE-7099E5AFD204}" destId="{17BE6245-BC71-4143-B0DB-02036BD666DE}" srcOrd="4" destOrd="0" presId="urn:microsoft.com/office/officeart/2005/8/layout/hProcess9"/>
    <dgm:cxn modelId="{DE3AFD19-1384-4994-A20F-10539461C22A}" type="presParOf" srcId="{7C93EF3E-9AED-46DF-81CE-7099E5AFD204}" destId="{9DB94FB9-C39D-45D3-8176-5398DA5B440E}" srcOrd="5" destOrd="0" presId="urn:microsoft.com/office/officeart/2005/8/layout/hProcess9"/>
    <dgm:cxn modelId="{8C2ABFC8-91F0-42E8-8C55-3DD2D86B780C}" type="presParOf" srcId="{7C93EF3E-9AED-46DF-81CE-7099E5AFD204}" destId="{E53D8192-4383-41BD-A615-A89D78FCBC69}" srcOrd="6" destOrd="0" presId="urn:microsoft.com/office/officeart/2005/8/layout/hProcess9"/>
    <dgm:cxn modelId="{05127A32-E8C7-4232-BC81-927A5CF9FB1E}" type="presParOf" srcId="{7C93EF3E-9AED-46DF-81CE-7099E5AFD204}" destId="{70EDAC7E-34E3-4D8F-88ED-D5B18CFADB10}" srcOrd="7" destOrd="0" presId="urn:microsoft.com/office/officeart/2005/8/layout/hProcess9"/>
    <dgm:cxn modelId="{1F234ED4-EFE4-4E2D-8DE5-E8534893D83A}" type="presParOf" srcId="{7C93EF3E-9AED-46DF-81CE-7099E5AFD204}" destId="{4EE88F9A-5FC7-4C01-ADA5-417B4B0AB21A}" srcOrd="8" destOrd="0" presId="urn:microsoft.com/office/officeart/2005/8/layout/hProcess9"/>
    <dgm:cxn modelId="{FFEA04C7-1A9F-45EC-BCEA-1DA2DC0D9C6B}" type="presParOf" srcId="{7C93EF3E-9AED-46DF-81CE-7099E5AFD204}" destId="{45DB3EC8-A368-4CF5-9636-CC704A1B993C}" srcOrd="9" destOrd="0" presId="urn:microsoft.com/office/officeart/2005/8/layout/hProcess9"/>
    <dgm:cxn modelId="{B96968C0-65CA-45DE-934B-483FFB2D0EEA}" type="presParOf" srcId="{7C93EF3E-9AED-46DF-81CE-7099E5AFD204}" destId="{8E3844E1-8473-46E6-B748-0D06A8977280}" srcOrd="10" destOrd="0" presId="urn:microsoft.com/office/officeart/2005/8/layout/hProcess9"/>
    <dgm:cxn modelId="{0A147C6C-AA81-48BC-93DB-0D808B231586}" type="presParOf" srcId="{7C93EF3E-9AED-46DF-81CE-7099E5AFD204}" destId="{174BF39D-9167-46D7-901E-49238C3C4E3A}" srcOrd="11" destOrd="0" presId="urn:microsoft.com/office/officeart/2005/8/layout/hProcess9"/>
    <dgm:cxn modelId="{F54DCFB2-88CC-40C3-8B9E-C9DF86E6BAB8}" type="presParOf" srcId="{7C93EF3E-9AED-46DF-81CE-7099E5AFD204}" destId="{42CCCB22-634E-4E96-BD3D-4BB02DBD1445}" srcOrd="12" destOrd="0" presId="urn:microsoft.com/office/officeart/2005/8/layout/hProcess9"/>
    <dgm:cxn modelId="{19E6325F-C962-4B07-A60E-1DFD1967DC06}" type="presParOf" srcId="{7C93EF3E-9AED-46DF-81CE-7099E5AFD204}" destId="{F9F4AFEF-9BE3-4513-96BF-23F88CE20598}" srcOrd="13" destOrd="0" presId="urn:microsoft.com/office/officeart/2005/8/layout/hProcess9"/>
    <dgm:cxn modelId="{46A0ED4C-841B-450C-AE2C-A0DB50AB7CDC}" type="presParOf" srcId="{7C93EF3E-9AED-46DF-81CE-7099E5AFD204}" destId="{30133804-DD58-407C-911A-78BD9CD8C2C2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1F4A04-8A6F-4530-8A37-72EAD2A8E8A9}" type="doc">
      <dgm:prSet loTypeId="urn:microsoft.com/office/officeart/2005/8/layout/chart3" loCatId="relationship" qsTypeId="urn:microsoft.com/office/officeart/2005/8/quickstyle/3d3" qsCatId="3D" csTypeId="urn:microsoft.com/office/officeart/2005/8/colors/colorful4" csCatId="colorful" phldr="1"/>
      <dgm:spPr/>
    </dgm:pt>
    <dgm:pt modelId="{DCC687C3-DD52-4952-AE64-62AE72864858}">
      <dgm:prSet phldrT="[Text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Contratos</a:t>
          </a:r>
          <a:endParaRPr lang="en-US" dirty="0">
            <a:solidFill>
              <a:schemeClr val="bg1"/>
            </a:solidFill>
          </a:endParaRPr>
        </a:p>
      </dgm:t>
    </dgm:pt>
    <dgm:pt modelId="{BE5B6D97-50A2-43D6-AEE6-B515291885B7}" type="parTrans" cxnId="{5F16B6D2-04B8-4F7D-9911-2DFA12FB39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086962-9583-4710-B494-C3C5BD6B48E1}" type="sibTrans" cxnId="{5F16B6D2-04B8-4F7D-9911-2DFA12FB39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5FD231-6179-465A-AA04-17AB4E59F119}">
      <dgm:prSet phldrT="[Text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Oposiciones</a:t>
          </a:r>
          <a:endParaRPr lang="en-US" dirty="0">
            <a:solidFill>
              <a:schemeClr val="bg1"/>
            </a:solidFill>
          </a:endParaRPr>
        </a:p>
      </dgm:t>
    </dgm:pt>
    <dgm:pt modelId="{004BC75A-3995-4838-BBF5-41BE6691FC54}" type="parTrans" cxnId="{38E277BB-BC50-4D53-AA9E-00D8A4171C2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1F29503-1406-473E-ADF9-157C0C6EF035}" type="sibTrans" cxnId="{38E277BB-BC50-4D53-AA9E-00D8A4171C2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24940C0-20C7-4F12-864C-B262D6C0EC87}">
      <dgm:prSet phldrT="[Text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Becas</a:t>
          </a:r>
          <a:endParaRPr lang="en-US" dirty="0">
            <a:solidFill>
              <a:schemeClr val="bg1"/>
            </a:solidFill>
          </a:endParaRPr>
        </a:p>
      </dgm:t>
    </dgm:pt>
    <dgm:pt modelId="{E222A885-A156-480F-9B56-DF41AEDD5735}" type="parTrans" cxnId="{0E468DEB-8319-4246-86C0-6192A33ED8C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072433-7466-4C5C-85A9-6F170B7C547E}" type="sibTrans" cxnId="{0E468DEB-8319-4246-86C0-6192A33ED8C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407316E-EC42-4536-9A9B-2C2FC65DAD9B}" type="pres">
      <dgm:prSet presAssocID="{3C1F4A04-8A6F-4530-8A37-72EAD2A8E8A9}" presName="compositeShape" presStyleCnt="0">
        <dgm:presLayoutVars>
          <dgm:chMax val="7"/>
          <dgm:dir/>
          <dgm:resizeHandles val="exact"/>
        </dgm:presLayoutVars>
      </dgm:prSet>
      <dgm:spPr/>
    </dgm:pt>
    <dgm:pt modelId="{75E63262-A877-4EC7-AC79-C1F87BF8CE02}" type="pres">
      <dgm:prSet presAssocID="{3C1F4A04-8A6F-4530-8A37-72EAD2A8E8A9}" presName="wedge1" presStyleLbl="node1" presStyleIdx="0" presStyleCnt="3" custLinFactNeighborX="-5078" custLinFactNeighborY="3006"/>
      <dgm:spPr/>
    </dgm:pt>
    <dgm:pt modelId="{61CEB07A-1CDB-4733-A0C4-5D747DB8B478}" type="pres">
      <dgm:prSet presAssocID="{3C1F4A04-8A6F-4530-8A37-72EAD2A8E8A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70BA4A6-4F35-479A-96BE-8BA02302DD0D}" type="pres">
      <dgm:prSet presAssocID="{3C1F4A04-8A6F-4530-8A37-72EAD2A8E8A9}" presName="wedge2" presStyleLbl="node1" presStyleIdx="1" presStyleCnt="3"/>
      <dgm:spPr/>
    </dgm:pt>
    <dgm:pt modelId="{8D88EAD5-5B77-481A-BD27-633D7D52EA46}" type="pres">
      <dgm:prSet presAssocID="{3C1F4A04-8A6F-4530-8A37-72EAD2A8E8A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A2BCB1B-BAF4-4654-AC69-C280C0AA9B40}" type="pres">
      <dgm:prSet presAssocID="{3C1F4A04-8A6F-4530-8A37-72EAD2A8E8A9}" presName="wedge3" presStyleLbl="node1" presStyleIdx="2" presStyleCnt="3"/>
      <dgm:spPr/>
    </dgm:pt>
    <dgm:pt modelId="{9AF3D83B-A8EF-4975-91EF-7BCF971A329F}" type="pres">
      <dgm:prSet presAssocID="{3C1F4A04-8A6F-4530-8A37-72EAD2A8E8A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1AE3710-E669-4F4B-8710-561C33D8723D}" type="presOf" srcId="{DCC687C3-DD52-4952-AE64-62AE72864858}" destId="{75E63262-A877-4EC7-AC79-C1F87BF8CE02}" srcOrd="0" destOrd="0" presId="urn:microsoft.com/office/officeart/2005/8/layout/chart3"/>
    <dgm:cxn modelId="{D80CB424-CE00-4B1E-ADBE-C6CBC132F109}" type="presOf" srcId="{645FD231-6179-465A-AA04-17AB4E59F119}" destId="{8D88EAD5-5B77-481A-BD27-633D7D52EA46}" srcOrd="1" destOrd="0" presId="urn:microsoft.com/office/officeart/2005/8/layout/chart3"/>
    <dgm:cxn modelId="{99CED762-86DC-4C6A-8D3C-AAE1E9843DAD}" type="presOf" srcId="{B24940C0-20C7-4F12-864C-B262D6C0EC87}" destId="{1A2BCB1B-BAF4-4654-AC69-C280C0AA9B40}" srcOrd="0" destOrd="0" presId="urn:microsoft.com/office/officeart/2005/8/layout/chart3"/>
    <dgm:cxn modelId="{6BEE106B-D257-423A-9088-A4BC40DC450F}" type="presOf" srcId="{645FD231-6179-465A-AA04-17AB4E59F119}" destId="{270BA4A6-4F35-479A-96BE-8BA02302DD0D}" srcOrd="0" destOrd="0" presId="urn:microsoft.com/office/officeart/2005/8/layout/chart3"/>
    <dgm:cxn modelId="{4C8F467A-6C00-4E5B-A26C-BF961BB79C4D}" type="presOf" srcId="{B24940C0-20C7-4F12-864C-B262D6C0EC87}" destId="{9AF3D83B-A8EF-4975-91EF-7BCF971A329F}" srcOrd="1" destOrd="0" presId="urn:microsoft.com/office/officeart/2005/8/layout/chart3"/>
    <dgm:cxn modelId="{30AD1A80-F5B2-49D8-8583-851FC6F4B393}" type="presOf" srcId="{3C1F4A04-8A6F-4530-8A37-72EAD2A8E8A9}" destId="{5407316E-EC42-4536-9A9B-2C2FC65DAD9B}" srcOrd="0" destOrd="0" presId="urn:microsoft.com/office/officeart/2005/8/layout/chart3"/>
    <dgm:cxn modelId="{8B840984-C428-4837-A3AE-235B396A934A}" type="presOf" srcId="{DCC687C3-DD52-4952-AE64-62AE72864858}" destId="{61CEB07A-1CDB-4733-A0C4-5D747DB8B478}" srcOrd="1" destOrd="0" presId="urn:microsoft.com/office/officeart/2005/8/layout/chart3"/>
    <dgm:cxn modelId="{38E277BB-BC50-4D53-AA9E-00D8A4171C20}" srcId="{3C1F4A04-8A6F-4530-8A37-72EAD2A8E8A9}" destId="{645FD231-6179-465A-AA04-17AB4E59F119}" srcOrd="1" destOrd="0" parTransId="{004BC75A-3995-4838-BBF5-41BE6691FC54}" sibTransId="{91F29503-1406-473E-ADF9-157C0C6EF035}"/>
    <dgm:cxn modelId="{5F16B6D2-04B8-4F7D-9911-2DFA12FB3989}" srcId="{3C1F4A04-8A6F-4530-8A37-72EAD2A8E8A9}" destId="{DCC687C3-DD52-4952-AE64-62AE72864858}" srcOrd="0" destOrd="0" parTransId="{BE5B6D97-50A2-43D6-AEE6-B515291885B7}" sibTransId="{F1086962-9583-4710-B494-C3C5BD6B48E1}"/>
    <dgm:cxn modelId="{0E468DEB-8319-4246-86C0-6192A33ED8CF}" srcId="{3C1F4A04-8A6F-4530-8A37-72EAD2A8E8A9}" destId="{B24940C0-20C7-4F12-864C-B262D6C0EC87}" srcOrd="2" destOrd="0" parTransId="{E222A885-A156-480F-9B56-DF41AEDD5735}" sibTransId="{C4072433-7466-4C5C-85A9-6F170B7C547E}"/>
    <dgm:cxn modelId="{FBAE9D88-4A35-46CD-AFFF-3B61EA336741}" type="presParOf" srcId="{5407316E-EC42-4536-9A9B-2C2FC65DAD9B}" destId="{75E63262-A877-4EC7-AC79-C1F87BF8CE02}" srcOrd="0" destOrd="0" presId="urn:microsoft.com/office/officeart/2005/8/layout/chart3"/>
    <dgm:cxn modelId="{25CDEE91-2022-4502-AC6D-F81987978C26}" type="presParOf" srcId="{5407316E-EC42-4536-9A9B-2C2FC65DAD9B}" destId="{61CEB07A-1CDB-4733-A0C4-5D747DB8B478}" srcOrd="1" destOrd="0" presId="urn:microsoft.com/office/officeart/2005/8/layout/chart3"/>
    <dgm:cxn modelId="{53BBA8CA-9006-4F42-9476-4D062B484C8A}" type="presParOf" srcId="{5407316E-EC42-4536-9A9B-2C2FC65DAD9B}" destId="{270BA4A6-4F35-479A-96BE-8BA02302DD0D}" srcOrd="2" destOrd="0" presId="urn:microsoft.com/office/officeart/2005/8/layout/chart3"/>
    <dgm:cxn modelId="{6198AEDE-3D6D-4000-B056-13A79F3516D8}" type="presParOf" srcId="{5407316E-EC42-4536-9A9B-2C2FC65DAD9B}" destId="{8D88EAD5-5B77-481A-BD27-633D7D52EA46}" srcOrd="3" destOrd="0" presId="urn:microsoft.com/office/officeart/2005/8/layout/chart3"/>
    <dgm:cxn modelId="{5C17D8C9-F2EC-4F0B-A842-151C6E6D147D}" type="presParOf" srcId="{5407316E-EC42-4536-9A9B-2C2FC65DAD9B}" destId="{1A2BCB1B-BAF4-4654-AC69-C280C0AA9B40}" srcOrd="4" destOrd="0" presId="urn:microsoft.com/office/officeart/2005/8/layout/chart3"/>
    <dgm:cxn modelId="{60AC57EB-5C1C-4A1F-ACD3-B065BC97E709}" type="presParOf" srcId="{5407316E-EC42-4536-9A9B-2C2FC65DAD9B}" destId="{9AF3D83B-A8EF-4975-91EF-7BCF971A329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2B5BE7-FE6A-4C1A-BE43-F1890818618D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F6A7D6B-5DF9-4112-95BD-6791784B3995}">
      <dgm:prSet phldrT="[Text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Blue </a:t>
          </a:r>
          <a:r>
            <a:rPr lang="es-ES" sz="2400" b="1" dirty="0" err="1">
              <a:solidFill>
                <a:schemeClr val="bg1"/>
              </a:solidFill>
            </a:rPr>
            <a:t>book</a:t>
          </a:r>
          <a:endParaRPr lang="es-ES" sz="2400" b="1" dirty="0">
            <a:solidFill>
              <a:schemeClr val="bg1"/>
            </a:solidFill>
          </a:endParaRPr>
        </a:p>
        <a:p>
          <a:endParaRPr lang="en-US" sz="2200" dirty="0">
            <a:solidFill>
              <a:schemeClr val="bg1"/>
            </a:solidFill>
          </a:endParaRPr>
        </a:p>
      </dgm:t>
    </dgm:pt>
    <dgm:pt modelId="{9E136486-94D4-4B96-991D-E082E6258D63}" type="parTrans" cxnId="{1928EC72-65FD-49FE-8EDB-254EFCE90D6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DC42D7-75ED-46A6-AB17-93F740E6CE9C}" type="sibTrans" cxnId="{1928EC72-65FD-49FE-8EDB-254EFCE90D6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3A958F4-1D3D-47C5-9DBE-EE25285C541D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Graduados</a:t>
          </a:r>
          <a:r>
            <a:rPr lang="es-ES" sz="24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universitarios</a:t>
          </a:r>
          <a:endParaRPr lang="en-US" sz="1700" kern="1200" dirty="0">
            <a:solidFill>
              <a:schemeClr val="bg1"/>
            </a:solidFill>
          </a:endParaRPr>
        </a:p>
      </dgm:t>
    </dgm:pt>
    <dgm:pt modelId="{A2F13E71-BF88-46AB-84B7-5DD1EDFB229C}" type="sibTrans" cxnId="{31050957-CC8C-49E2-B146-D296B0358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F84E7E9-1BDE-4810-B441-99695B460A49}" type="parTrans" cxnId="{31050957-CC8C-49E2-B146-D296B0358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A8EC8D-06DC-4A07-A6B3-F40567250F21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schemeClr val="bg1"/>
              </a:solidFill>
            </a:rPr>
            <a:t>R</a:t>
          </a:r>
          <a:r>
            <a:rPr lang="es-ES" sz="2400" b="1" kern="1200" dirty="0">
              <a:solidFill>
                <a:schemeClr val="bg1"/>
              </a:solidFill>
              <a:sym typeface="Wingdings" panose="05000000000000000000" pitchFamily="2" charset="2"/>
            </a:rPr>
            <a:t>emunerada</a:t>
          </a:r>
          <a:endParaRPr lang="en-US" sz="2400" b="1" kern="1200" dirty="0">
            <a:solidFill>
              <a:schemeClr val="bg1"/>
            </a:solidFill>
          </a:endParaRPr>
        </a:p>
      </dgm:t>
    </dgm:pt>
    <dgm:pt modelId="{757EEA31-4F4B-4B42-AC19-6C285ED126C0}" type="parTrans" cxnId="{E5DABD0E-D3D1-4937-9585-B8A12AA75BD8}">
      <dgm:prSet/>
      <dgm:spPr/>
      <dgm:t>
        <a:bodyPr/>
        <a:lstStyle/>
        <a:p>
          <a:endParaRPr lang="en-US"/>
        </a:p>
      </dgm:t>
    </dgm:pt>
    <dgm:pt modelId="{3336E614-1B82-4157-AD07-F04948FC6B7C}" type="sibTrans" cxnId="{E5DABD0E-D3D1-4937-9585-B8A12AA75BD8}">
      <dgm:prSet/>
      <dgm:spPr/>
      <dgm:t>
        <a:bodyPr/>
        <a:lstStyle/>
        <a:p>
          <a:endParaRPr lang="en-US"/>
        </a:p>
      </dgm:t>
    </dgm:pt>
    <dgm:pt modelId="{D7E6B559-300C-4F64-9646-E5E147AD11B4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schemeClr val="bg1"/>
              </a:solidFill>
            </a:rPr>
            <a:t>5 meses</a:t>
          </a:r>
          <a:endParaRPr lang="en-US" sz="2400" b="1" kern="1200" dirty="0">
            <a:solidFill>
              <a:schemeClr val="bg1"/>
            </a:solidFill>
          </a:endParaRPr>
        </a:p>
      </dgm:t>
    </dgm:pt>
    <dgm:pt modelId="{9E9116AB-E29A-4F39-8064-C22B01382FE8}" type="parTrans" cxnId="{D1124911-FBF2-4157-926E-253CFC90A619}">
      <dgm:prSet/>
      <dgm:spPr/>
      <dgm:t>
        <a:bodyPr/>
        <a:lstStyle/>
        <a:p>
          <a:endParaRPr lang="en-US"/>
        </a:p>
      </dgm:t>
    </dgm:pt>
    <dgm:pt modelId="{58C5B003-5B5C-45D3-8731-AADD305BFD47}" type="sibTrans" cxnId="{D1124911-FBF2-4157-926E-253CFC90A619}">
      <dgm:prSet/>
      <dgm:spPr/>
      <dgm:t>
        <a:bodyPr/>
        <a:lstStyle/>
        <a:p>
          <a:endParaRPr lang="en-US"/>
        </a:p>
      </dgm:t>
    </dgm:pt>
    <dgm:pt modelId="{3ACECCEB-0441-48D7-B775-83455C4DC0C4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kern="1200" dirty="0">
              <a:solidFill>
                <a:schemeClr val="bg1"/>
              </a:solidFill>
            </a:rPr>
            <a:t>Solicitud </a:t>
          </a:r>
          <a:r>
            <a:rPr lang="es-ES" sz="2400" b="1" kern="1200" dirty="0">
              <a:solidFill>
                <a:schemeClr val="bg1"/>
              </a:solidFill>
              <a:hlinkClick xmlns:r="http://schemas.openxmlformats.org/officeDocument/2006/relationships" r:id="rId1"/>
            </a:rPr>
            <a:t>online</a:t>
          </a:r>
          <a:endParaRPr lang="en-US" sz="2400" b="1" kern="1200" dirty="0">
            <a:solidFill>
              <a:schemeClr val="bg1"/>
            </a:solidFill>
          </a:endParaRPr>
        </a:p>
      </dgm:t>
    </dgm:pt>
    <dgm:pt modelId="{3BE623D8-11E6-448F-8624-ED66EB4BC218}" type="parTrans" cxnId="{26C1E44E-E515-423A-AA06-D556892BA38B}">
      <dgm:prSet/>
      <dgm:spPr/>
      <dgm:t>
        <a:bodyPr/>
        <a:lstStyle/>
        <a:p>
          <a:endParaRPr lang="en-US"/>
        </a:p>
      </dgm:t>
    </dgm:pt>
    <dgm:pt modelId="{782E1A62-519B-47EC-85EF-595063DA0908}" type="sibTrans" cxnId="{26C1E44E-E515-423A-AA06-D556892BA38B}">
      <dgm:prSet/>
      <dgm:spPr/>
      <dgm:t>
        <a:bodyPr/>
        <a:lstStyle/>
        <a:p>
          <a:endParaRPr lang="en-US"/>
        </a:p>
      </dgm:t>
    </dgm:pt>
    <dgm:pt modelId="{889F2DA4-8119-4BEA-A27D-82A0385CC1F2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1700" kern="1200" dirty="0">
            <a:solidFill>
              <a:schemeClr val="bg1"/>
            </a:solidFill>
          </a:endParaRPr>
        </a:p>
      </dgm:t>
    </dgm:pt>
    <dgm:pt modelId="{1EA567E6-4B6A-4A0D-94FC-09C52B88AE23}" type="parTrans" cxnId="{E1C4B251-B2D7-457A-87D9-8E7F21212BCB}">
      <dgm:prSet/>
      <dgm:spPr/>
      <dgm:t>
        <a:bodyPr/>
        <a:lstStyle/>
        <a:p>
          <a:endParaRPr lang="en-US"/>
        </a:p>
      </dgm:t>
    </dgm:pt>
    <dgm:pt modelId="{83924CAB-23E6-4E02-8AED-4D7C6FB33E86}" type="sibTrans" cxnId="{E1C4B251-B2D7-457A-87D9-8E7F21212BCB}">
      <dgm:prSet/>
      <dgm:spPr/>
      <dgm:t>
        <a:bodyPr/>
        <a:lstStyle/>
        <a:p>
          <a:endParaRPr lang="en-US"/>
        </a:p>
      </dgm:t>
    </dgm:pt>
    <dgm:pt modelId="{8FB7B38A-2DFF-4D76-B276-322F385DF512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2400" b="1" kern="1200" dirty="0">
            <a:solidFill>
              <a:schemeClr val="bg1"/>
            </a:solidFill>
          </a:endParaRPr>
        </a:p>
      </dgm:t>
    </dgm:pt>
    <dgm:pt modelId="{458DFAE8-7105-4060-BA05-1009B9E4A6A0}" type="parTrans" cxnId="{AC62B7C9-ABDC-4151-A61E-1516D234A90A}">
      <dgm:prSet/>
      <dgm:spPr/>
      <dgm:t>
        <a:bodyPr/>
        <a:lstStyle/>
        <a:p>
          <a:endParaRPr lang="en-US"/>
        </a:p>
      </dgm:t>
    </dgm:pt>
    <dgm:pt modelId="{4B57736A-AA1F-47A6-BAF4-CF876CA8F5E0}" type="sibTrans" cxnId="{AC62B7C9-ABDC-4151-A61E-1516D234A90A}">
      <dgm:prSet/>
      <dgm:spPr/>
      <dgm:t>
        <a:bodyPr/>
        <a:lstStyle/>
        <a:p>
          <a:endParaRPr lang="en-US"/>
        </a:p>
      </dgm:t>
    </dgm:pt>
    <dgm:pt modelId="{9AFDEFFE-54F7-4957-9A69-F766B4584E5D}">
      <dgm:prSet phldrT="[Text]" custT="1"/>
      <dgm:spPr/>
      <dgm:t>
        <a:bodyPr/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2400" b="1" kern="1200" dirty="0">
            <a:solidFill>
              <a:schemeClr val="bg1"/>
            </a:solidFill>
          </a:endParaRPr>
        </a:p>
      </dgm:t>
    </dgm:pt>
    <dgm:pt modelId="{3DEDF695-FC11-44E4-828A-B8B519ED8362}" type="parTrans" cxnId="{78959A57-6C35-475B-8801-E74DD7FC3F5E}">
      <dgm:prSet/>
      <dgm:spPr/>
      <dgm:t>
        <a:bodyPr/>
        <a:lstStyle/>
        <a:p>
          <a:endParaRPr lang="en-US"/>
        </a:p>
      </dgm:t>
    </dgm:pt>
    <dgm:pt modelId="{472527DD-1613-4EA4-B791-608CB2600183}" type="sibTrans" cxnId="{78959A57-6C35-475B-8801-E74DD7FC3F5E}">
      <dgm:prSet/>
      <dgm:spPr/>
      <dgm:t>
        <a:bodyPr/>
        <a:lstStyle/>
        <a:p>
          <a:endParaRPr lang="en-US"/>
        </a:p>
      </dgm:t>
    </dgm:pt>
    <dgm:pt modelId="{2B352BD6-F60D-4420-B80C-AD6D75AC0CA6}" type="pres">
      <dgm:prSet presAssocID="{812B5BE7-FE6A-4C1A-BE43-F1890818618D}" presName="linearFlow" presStyleCnt="0">
        <dgm:presLayoutVars>
          <dgm:dir/>
          <dgm:animLvl val="lvl"/>
          <dgm:resizeHandles val="exact"/>
        </dgm:presLayoutVars>
      </dgm:prSet>
      <dgm:spPr/>
    </dgm:pt>
    <dgm:pt modelId="{BCA562CC-E77F-4740-BDAF-22A1AF70248F}" type="pres">
      <dgm:prSet presAssocID="{1F6A7D6B-5DF9-4112-95BD-6791784B3995}" presName="composite" presStyleCnt="0"/>
      <dgm:spPr/>
    </dgm:pt>
    <dgm:pt modelId="{72549247-2B14-4229-9B36-51A06A3564BB}" type="pres">
      <dgm:prSet presAssocID="{1F6A7D6B-5DF9-4112-95BD-6791784B399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7B762E37-866F-494E-A1AD-3D619841715A}" type="pres">
      <dgm:prSet presAssocID="{1F6A7D6B-5DF9-4112-95BD-6791784B3995}" presName="descendantText" presStyleLbl="alignAcc1" presStyleIdx="0" presStyleCnt="1" custScaleX="82611" custScaleY="114269">
        <dgm:presLayoutVars>
          <dgm:bulletEnabled val="1"/>
        </dgm:presLayoutVars>
      </dgm:prSet>
      <dgm:spPr/>
    </dgm:pt>
  </dgm:ptLst>
  <dgm:cxnLst>
    <dgm:cxn modelId="{AF25D601-C097-47A0-8C35-36F09D158F77}" type="presOf" srcId="{25A8EC8D-06DC-4A07-A6B3-F40567250F21}" destId="{7B762E37-866F-494E-A1AD-3D619841715A}" srcOrd="0" destOrd="2" presId="urn:microsoft.com/office/officeart/2005/8/layout/chevron2"/>
    <dgm:cxn modelId="{E5DABD0E-D3D1-4937-9585-B8A12AA75BD8}" srcId="{1F6A7D6B-5DF9-4112-95BD-6791784B3995}" destId="{25A8EC8D-06DC-4A07-A6B3-F40567250F21}" srcOrd="2" destOrd="0" parTransId="{757EEA31-4F4B-4B42-AC19-6C285ED126C0}" sibTransId="{3336E614-1B82-4157-AD07-F04948FC6B7C}"/>
    <dgm:cxn modelId="{D1124911-FBF2-4157-926E-253CFC90A619}" srcId="{1F6A7D6B-5DF9-4112-95BD-6791784B3995}" destId="{D7E6B559-300C-4F64-9646-E5E147AD11B4}" srcOrd="4" destOrd="0" parTransId="{9E9116AB-E29A-4F39-8064-C22B01382FE8}" sibTransId="{58C5B003-5B5C-45D3-8731-AADD305BFD47}"/>
    <dgm:cxn modelId="{00E7C519-32F8-47C3-82A8-BD1E3D4968B5}" type="presOf" srcId="{3ACECCEB-0441-48D7-B775-83455C4DC0C4}" destId="{7B762E37-866F-494E-A1AD-3D619841715A}" srcOrd="0" destOrd="6" presId="urn:microsoft.com/office/officeart/2005/8/layout/chevron2"/>
    <dgm:cxn modelId="{38BE471F-721B-4475-AA40-6273CD3BB95F}" type="presOf" srcId="{812B5BE7-FE6A-4C1A-BE43-F1890818618D}" destId="{2B352BD6-F60D-4420-B80C-AD6D75AC0CA6}" srcOrd="0" destOrd="0" presId="urn:microsoft.com/office/officeart/2005/8/layout/chevron2"/>
    <dgm:cxn modelId="{26C1E44E-E515-423A-AA06-D556892BA38B}" srcId="{1F6A7D6B-5DF9-4112-95BD-6791784B3995}" destId="{3ACECCEB-0441-48D7-B775-83455C4DC0C4}" srcOrd="6" destOrd="0" parTransId="{3BE623D8-11E6-448F-8624-ED66EB4BC218}" sibTransId="{782E1A62-519B-47EC-85EF-595063DA0908}"/>
    <dgm:cxn modelId="{E1179B70-973B-46C9-B227-68CDF65906F2}" type="presOf" srcId="{9AFDEFFE-54F7-4957-9A69-F766B4584E5D}" destId="{7B762E37-866F-494E-A1AD-3D619841715A}" srcOrd="0" destOrd="5" presId="urn:microsoft.com/office/officeart/2005/8/layout/chevron2"/>
    <dgm:cxn modelId="{E1C4B251-B2D7-457A-87D9-8E7F21212BCB}" srcId="{1F6A7D6B-5DF9-4112-95BD-6791784B3995}" destId="{889F2DA4-8119-4BEA-A27D-82A0385CC1F2}" srcOrd="1" destOrd="0" parTransId="{1EA567E6-4B6A-4A0D-94FC-09C52B88AE23}" sibTransId="{83924CAB-23E6-4E02-8AED-4D7C6FB33E86}"/>
    <dgm:cxn modelId="{1928EC72-65FD-49FE-8EDB-254EFCE90D6C}" srcId="{812B5BE7-FE6A-4C1A-BE43-F1890818618D}" destId="{1F6A7D6B-5DF9-4112-95BD-6791784B3995}" srcOrd="0" destOrd="0" parTransId="{9E136486-94D4-4B96-991D-E082E6258D63}" sibTransId="{D0DC42D7-75ED-46A6-AB17-93F740E6CE9C}"/>
    <dgm:cxn modelId="{72476C54-9ECA-449C-A232-331F7D04835A}" type="presOf" srcId="{889F2DA4-8119-4BEA-A27D-82A0385CC1F2}" destId="{7B762E37-866F-494E-A1AD-3D619841715A}" srcOrd="0" destOrd="1" presId="urn:microsoft.com/office/officeart/2005/8/layout/chevron2"/>
    <dgm:cxn modelId="{31050957-CC8C-49E2-B146-D296B0358910}" srcId="{1F6A7D6B-5DF9-4112-95BD-6791784B3995}" destId="{D3A958F4-1D3D-47C5-9DBE-EE25285C541D}" srcOrd="0" destOrd="0" parTransId="{0F84E7E9-1BDE-4810-B441-99695B460A49}" sibTransId="{A2F13E71-BF88-46AB-84B7-5DD1EDFB229C}"/>
    <dgm:cxn modelId="{78959A57-6C35-475B-8801-E74DD7FC3F5E}" srcId="{1F6A7D6B-5DF9-4112-95BD-6791784B3995}" destId="{9AFDEFFE-54F7-4957-9A69-F766B4584E5D}" srcOrd="5" destOrd="0" parTransId="{3DEDF695-FC11-44E4-828A-B8B519ED8362}" sibTransId="{472527DD-1613-4EA4-B791-608CB2600183}"/>
    <dgm:cxn modelId="{97E82758-3484-44CC-996F-279D04DF1259}" type="presOf" srcId="{8FB7B38A-2DFF-4D76-B276-322F385DF512}" destId="{7B762E37-866F-494E-A1AD-3D619841715A}" srcOrd="0" destOrd="3" presId="urn:microsoft.com/office/officeart/2005/8/layout/chevron2"/>
    <dgm:cxn modelId="{651A1683-0270-489B-B4DD-7A8FD9F69815}" type="presOf" srcId="{D7E6B559-300C-4F64-9646-E5E147AD11B4}" destId="{7B762E37-866F-494E-A1AD-3D619841715A}" srcOrd="0" destOrd="4" presId="urn:microsoft.com/office/officeart/2005/8/layout/chevron2"/>
    <dgm:cxn modelId="{13AD52A9-42A3-4BB3-BFA5-793058A81DC6}" type="presOf" srcId="{1F6A7D6B-5DF9-4112-95BD-6791784B3995}" destId="{72549247-2B14-4229-9B36-51A06A3564BB}" srcOrd="0" destOrd="0" presId="urn:microsoft.com/office/officeart/2005/8/layout/chevron2"/>
    <dgm:cxn modelId="{AC62B7C9-ABDC-4151-A61E-1516D234A90A}" srcId="{1F6A7D6B-5DF9-4112-95BD-6791784B3995}" destId="{8FB7B38A-2DFF-4D76-B276-322F385DF512}" srcOrd="3" destOrd="0" parTransId="{458DFAE8-7105-4060-BA05-1009B9E4A6A0}" sibTransId="{4B57736A-AA1F-47A6-BAF4-CF876CA8F5E0}"/>
    <dgm:cxn modelId="{CC2B52DC-04A4-440C-B6F8-8BF232D3F038}" type="presOf" srcId="{D3A958F4-1D3D-47C5-9DBE-EE25285C541D}" destId="{7B762E37-866F-494E-A1AD-3D619841715A}" srcOrd="0" destOrd="0" presId="urn:microsoft.com/office/officeart/2005/8/layout/chevron2"/>
    <dgm:cxn modelId="{68CE0DB9-5F77-4125-85E1-81611DDBFE86}" type="presParOf" srcId="{2B352BD6-F60D-4420-B80C-AD6D75AC0CA6}" destId="{BCA562CC-E77F-4740-BDAF-22A1AF70248F}" srcOrd="0" destOrd="0" presId="urn:microsoft.com/office/officeart/2005/8/layout/chevron2"/>
    <dgm:cxn modelId="{4DB58FCF-6B64-484C-88D5-599E9EB1FB31}" type="presParOf" srcId="{BCA562CC-E77F-4740-BDAF-22A1AF70248F}" destId="{72549247-2B14-4229-9B36-51A06A3564BB}" srcOrd="0" destOrd="0" presId="urn:microsoft.com/office/officeart/2005/8/layout/chevron2"/>
    <dgm:cxn modelId="{D547A498-94FB-4F56-BB61-00A525A0B106}" type="presParOf" srcId="{BCA562CC-E77F-4740-BDAF-22A1AF70248F}" destId="{7B762E37-866F-494E-A1AD-3D619841715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2B5BE7-FE6A-4C1A-BE43-F1890818618D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61766C6-1259-4D08-884D-62A8C45A49E5}">
      <dgm:prSet phldrT="[Text]"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Agente contractual</a:t>
          </a:r>
        </a:p>
      </dgm:t>
    </dgm:pt>
    <dgm:pt modelId="{C5D6ABDA-4ACE-470A-B19B-E049B9B2E918}" type="parTrans" cxnId="{145B11F8-C246-4177-9B80-314F495F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48670F-4CEF-481C-8E9F-F9C6E004C435}" type="sibTrans" cxnId="{145B11F8-C246-4177-9B80-314F495F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4122F5E-CDF1-4D95-BB30-9609442796A2}">
      <dgm:prSet phldrT="[Text]"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4 grados </a:t>
          </a:r>
          <a:r>
            <a:rPr lang="es-ES" sz="1400" dirty="0">
              <a:solidFill>
                <a:schemeClr val="bg1"/>
              </a:solidFill>
            </a:rPr>
            <a:t>distintos</a:t>
          </a:r>
          <a:endParaRPr lang="en-US" sz="1400" dirty="0">
            <a:solidFill>
              <a:schemeClr val="bg1"/>
            </a:solidFill>
          </a:endParaRPr>
        </a:p>
      </dgm:t>
    </dgm:pt>
    <dgm:pt modelId="{55321576-0B80-40E1-A66F-2CB18651CBD1}" type="parTrans" cxnId="{8788F7A8-4605-4BF2-BBB8-77F67B1354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7BE464-4922-471C-875F-6625492C207F}" type="sibTrans" cxnId="{8788F7A8-4605-4BF2-BBB8-77F67B1354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A63B6E-F7E8-4FBC-B47C-8DC81519ACBF}">
      <dgm:prSet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Agente temporal</a:t>
          </a:r>
          <a:endParaRPr lang="en-US" b="1" dirty="0">
            <a:solidFill>
              <a:schemeClr val="bg1"/>
            </a:solidFill>
          </a:endParaRPr>
        </a:p>
      </dgm:t>
    </dgm:pt>
    <dgm:pt modelId="{062EF2E6-72D2-4020-8A22-1DF09E0A02B2}" type="parTrans" cxnId="{EE1B3010-E82A-4B3E-8C80-DD16D2B8DBD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C182253-FA51-44B9-8693-FA065CCB89D0}" type="sibTrans" cxnId="{EE1B3010-E82A-4B3E-8C80-DD16D2B8DBD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1E7DB69-F7BC-4228-9997-5A78C71EA4FF}">
      <dgm:prSet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Interino</a:t>
          </a:r>
          <a:endParaRPr lang="en-US" b="1" dirty="0">
            <a:solidFill>
              <a:schemeClr val="bg1"/>
            </a:solidFill>
          </a:endParaRPr>
        </a:p>
      </dgm:t>
    </dgm:pt>
    <dgm:pt modelId="{20B1ADE1-C4C3-4B7A-BE1D-31575B41F9EE}" type="parTrans" cxnId="{FE8859ED-0138-4EEA-8DC7-3EB2C9EBA22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1F8722-F7AC-4A82-BA8D-859FE410EB08}" type="sibTrans" cxnId="{FE8859ED-0138-4EEA-8DC7-3EB2C9EBA22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BEE53F3-CADB-4391-A713-0A4462675206}">
      <dgm:prSet phldrT="[Text]" custT="1"/>
      <dgm:spPr/>
      <dgm:t>
        <a:bodyPr/>
        <a:lstStyle/>
        <a:p>
          <a:pPr algn="just"/>
          <a:r>
            <a:rPr lang="es-ES" sz="1400" dirty="0">
              <a:solidFill>
                <a:schemeClr val="bg1"/>
              </a:solidFill>
            </a:rPr>
            <a:t>Grados I-III no requieren estudios universitarios</a:t>
          </a:r>
          <a:endParaRPr lang="en-US" sz="1400" dirty="0">
            <a:solidFill>
              <a:schemeClr val="bg1"/>
            </a:solidFill>
          </a:endParaRPr>
        </a:p>
      </dgm:t>
    </dgm:pt>
    <dgm:pt modelId="{D2EF5516-8388-40BA-A9BA-231C262A68B1}" type="parTrans" cxnId="{92EEAEDE-B60D-4615-A921-85565F9DE60B}">
      <dgm:prSet/>
      <dgm:spPr/>
      <dgm:t>
        <a:bodyPr/>
        <a:lstStyle/>
        <a:p>
          <a:endParaRPr lang="en-US"/>
        </a:p>
      </dgm:t>
    </dgm:pt>
    <dgm:pt modelId="{7DE3A18D-CC71-4D6E-B546-AFA8D4B1ED12}" type="sibTrans" cxnId="{92EEAEDE-B60D-4615-A921-85565F9DE60B}">
      <dgm:prSet/>
      <dgm:spPr/>
      <dgm:t>
        <a:bodyPr/>
        <a:lstStyle/>
        <a:p>
          <a:endParaRPr lang="en-US"/>
        </a:p>
      </dgm:t>
    </dgm:pt>
    <dgm:pt modelId="{3A386C5C-FEB3-4502-9B40-3BA54D74CB57}">
      <dgm:prSet phldrT="[Text]" custT="1"/>
      <dgm:spPr/>
      <dgm:t>
        <a:bodyPr/>
        <a:lstStyle/>
        <a:p>
          <a:pPr algn="just"/>
          <a:r>
            <a:rPr lang="es-ES" sz="1400" dirty="0">
              <a:solidFill>
                <a:schemeClr val="bg1"/>
              </a:solidFill>
            </a:rPr>
            <a:t>Grado IV requiere un </a:t>
          </a:r>
          <a:r>
            <a:rPr lang="es-ES" sz="1400" b="1" dirty="0">
              <a:solidFill>
                <a:schemeClr val="bg1"/>
              </a:solidFill>
            </a:rPr>
            <a:t>grado universitario</a:t>
          </a:r>
          <a:endParaRPr lang="en-US" sz="1400" b="1" dirty="0">
            <a:solidFill>
              <a:schemeClr val="bg1"/>
            </a:solidFill>
          </a:endParaRPr>
        </a:p>
      </dgm:t>
    </dgm:pt>
    <dgm:pt modelId="{58374876-11FC-4DA2-AA77-E0EAE6AAD72A}" type="parTrans" cxnId="{1E47A36A-5354-4124-B10F-14B958A4CCCF}">
      <dgm:prSet/>
      <dgm:spPr/>
      <dgm:t>
        <a:bodyPr/>
        <a:lstStyle/>
        <a:p>
          <a:endParaRPr lang="en-US"/>
        </a:p>
      </dgm:t>
    </dgm:pt>
    <dgm:pt modelId="{A87F8B2C-E1B0-40DD-832C-7B12FF2F810A}" type="sibTrans" cxnId="{1E47A36A-5354-4124-B10F-14B958A4CCCF}">
      <dgm:prSet/>
      <dgm:spPr/>
      <dgm:t>
        <a:bodyPr/>
        <a:lstStyle/>
        <a:p>
          <a:endParaRPr lang="en-US"/>
        </a:p>
      </dgm:t>
    </dgm:pt>
    <dgm:pt modelId="{4E067F69-6134-4F3C-ACDE-0FECFC8D2855}">
      <dgm:prSet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Varios tipos </a:t>
          </a:r>
          <a:r>
            <a:rPr lang="es-ES" sz="1400" b="0" dirty="0">
              <a:solidFill>
                <a:schemeClr val="bg1"/>
              </a:solidFill>
            </a:rPr>
            <a:t>de contratos temporales, algunos requieren un grado y otros no</a:t>
          </a:r>
          <a:endParaRPr lang="en-US" sz="1400" b="0" dirty="0"/>
        </a:p>
      </dgm:t>
    </dgm:pt>
    <dgm:pt modelId="{8430FFBC-150A-4A09-AFA7-09BE2ED56405}" type="parTrans" cxnId="{74CFC6B8-D498-442E-8816-805B9FF4F6A4}">
      <dgm:prSet/>
      <dgm:spPr/>
      <dgm:t>
        <a:bodyPr/>
        <a:lstStyle/>
        <a:p>
          <a:endParaRPr lang="en-US"/>
        </a:p>
      </dgm:t>
    </dgm:pt>
    <dgm:pt modelId="{8127CC77-8EBE-4C93-BF43-EB1F6F680E4F}" type="sibTrans" cxnId="{74CFC6B8-D498-442E-8816-805B9FF4F6A4}">
      <dgm:prSet/>
      <dgm:spPr/>
      <dgm:t>
        <a:bodyPr/>
        <a:lstStyle/>
        <a:p>
          <a:endParaRPr lang="en-US"/>
        </a:p>
      </dgm:t>
    </dgm:pt>
    <dgm:pt modelId="{86AECB7A-8F72-46EB-9579-EFB15649F5D5}">
      <dgm:prSet phldrT="[Text]"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Dos idiomas </a:t>
          </a:r>
          <a:r>
            <a:rPr lang="es-ES" sz="1400" dirty="0">
              <a:solidFill>
                <a:schemeClr val="bg1"/>
              </a:solidFill>
            </a:rPr>
            <a:t>(ES + mínimo B2 en </a:t>
          </a:r>
          <a:r>
            <a:rPr lang="es-ES" sz="1400" b="1" dirty="0" err="1">
              <a:solidFill>
                <a:schemeClr val="bg1"/>
              </a:solidFill>
            </a:rPr>
            <a:t>EN</a:t>
          </a:r>
          <a:r>
            <a:rPr lang="es-ES" sz="1400" b="1" dirty="0">
              <a:solidFill>
                <a:schemeClr val="bg1"/>
              </a:solidFill>
            </a:rPr>
            <a:t>, FR </a:t>
          </a:r>
          <a:r>
            <a:rPr lang="es-ES" sz="1400" b="0" dirty="0">
              <a:solidFill>
                <a:schemeClr val="bg1"/>
              </a:solidFill>
            </a:rPr>
            <a:t>o </a:t>
          </a:r>
          <a:r>
            <a:rPr lang="es-ES" sz="1400" b="1" dirty="0">
              <a:solidFill>
                <a:schemeClr val="bg1"/>
              </a:solidFill>
            </a:rPr>
            <a:t>DE</a:t>
          </a:r>
          <a:r>
            <a:rPr lang="es-ES" sz="1400" dirty="0">
              <a:solidFill>
                <a:schemeClr val="bg1"/>
              </a:solidFill>
            </a:rPr>
            <a:t>)</a:t>
          </a:r>
          <a:endParaRPr lang="en-US" sz="1400" dirty="0">
            <a:solidFill>
              <a:schemeClr val="bg1"/>
            </a:solidFill>
          </a:endParaRPr>
        </a:p>
      </dgm:t>
    </dgm:pt>
    <dgm:pt modelId="{C749008D-DFD2-4324-8E23-FEEE2F248CEE}" type="parTrans" cxnId="{01D1A060-5375-4FED-9946-378E5FE75E05}">
      <dgm:prSet/>
      <dgm:spPr/>
      <dgm:t>
        <a:bodyPr/>
        <a:lstStyle/>
        <a:p>
          <a:endParaRPr lang="en-US"/>
        </a:p>
      </dgm:t>
    </dgm:pt>
    <dgm:pt modelId="{4867BA8A-FAC6-4A74-9BBC-73598FD61A4B}" type="sibTrans" cxnId="{01D1A060-5375-4FED-9946-378E5FE75E05}">
      <dgm:prSet/>
      <dgm:spPr/>
      <dgm:t>
        <a:bodyPr/>
        <a:lstStyle/>
        <a:p>
          <a:endParaRPr lang="en-US"/>
        </a:p>
      </dgm:t>
    </dgm:pt>
    <dgm:pt modelId="{8305CEFD-7629-4DBF-8791-78B5F0953EE5}">
      <dgm:prSet phldrT="[Text]"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Vacantes publicadas </a:t>
          </a:r>
          <a:r>
            <a:rPr lang="es-ES" sz="1400" b="0" dirty="0">
              <a:solidFill>
                <a:schemeClr val="bg1"/>
              </a:solidFill>
            </a:rPr>
            <a:t>en la web (</a:t>
          </a:r>
          <a:r>
            <a:rPr lang="es-ES" sz="1400" b="0" dirty="0">
              <a:solidFill>
                <a:schemeClr val="bg1"/>
              </a:solidFill>
              <a:hlinkClick xmlns:r="http://schemas.openxmlformats.org/officeDocument/2006/relationships" r:id="rId1"/>
            </a:rPr>
            <a:t>enlace</a:t>
          </a:r>
          <a:r>
            <a:rPr lang="es-ES" sz="1400" b="0" dirty="0">
              <a:solidFill>
                <a:schemeClr val="bg1"/>
              </a:solidFill>
            </a:rPr>
            <a:t>), </a:t>
          </a:r>
          <a:r>
            <a:rPr lang="es-ES" sz="1400" b="1" dirty="0">
              <a:solidFill>
                <a:schemeClr val="bg1"/>
              </a:solidFill>
            </a:rPr>
            <a:t>solicitud online </a:t>
          </a:r>
          <a:r>
            <a:rPr lang="es-ES" sz="1400" b="0" dirty="0">
              <a:solidFill>
                <a:schemeClr val="bg1"/>
              </a:solidFill>
            </a:rPr>
            <a:t>(</a:t>
          </a:r>
          <a:r>
            <a:rPr lang="es-ES" sz="1400" b="0" dirty="0">
              <a:solidFill>
                <a:schemeClr val="bg1"/>
              </a:solidFill>
              <a:hlinkClick xmlns:r="http://schemas.openxmlformats.org/officeDocument/2006/relationships" r:id="rId2"/>
            </a:rPr>
            <a:t>enlace</a:t>
          </a:r>
          <a:r>
            <a:rPr lang="es-ES" sz="1400" b="0" dirty="0">
              <a:solidFill>
                <a:schemeClr val="bg1"/>
              </a:solidFill>
            </a:rPr>
            <a:t>) </a:t>
          </a:r>
          <a:r>
            <a:rPr lang="es-ES" sz="1400" b="1" dirty="0">
              <a:solidFill>
                <a:schemeClr val="bg1"/>
              </a:solidFill>
            </a:rPr>
            <a:t>y examen</a:t>
          </a:r>
          <a:r>
            <a:rPr lang="es-ES" sz="1400" dirty="0">
              <a:solidFill>
                <a:schemeClr val="bg1"/>
              </a:solidFill>
            </a:rPr>
            <a:t> de acceso (invitación necesaria         )</a:t>
          </a:r>
          <a:endParaRPr lang="en-US" sz="1400" dirty="0">
            <a:solidFill>
              <a:schemeClr val="bg1"/>
            </a:solidFill>
          </a:endParaRPr>
        </a:p>
      </dgm:t>
    </dgm:pt>
    <dgm:pt modelId="{BCDE90E5-A246-44BC-A1AC-206E51E8FAF5}" type="parTrans" cxnId="{AB1D9B67-0B61-49AA-9F24-126F100FAB39}">
      <dgm:prSet/>
      <dgm:spPr/>
      <dgm:t>
        <a:bodyPr/>
        <a:lstStyle/>
        <a:p>
          <a:endParaRPr lang="en-US"/>
        </a:p>
      </dgm:t>
    </dgm:pt>
    <dgm:pt modelId="{3CF1B569-C1CD-44DB-B824-7B82A45327B5}" type="sibTrans" cxnId="{AB1D9B67-0B61-49AA-9F24-126F100FAB39}">
      <dgm:prSet/>
      <dgm:spPr/>
      <dgm:t>
        <a:bodyPr/>
        <a:lstStyle/>
        <a:p>
          <a:endParaRPr lang="en-US"/>
        </a:p>
      </dgm:t>
    </dgm:pt>
    <dgm:pt modelId="{917FF77B-A78D-4D04-80B5-2B9ADDA3939D}">
      <dgm:prSet phldrT="[Text]"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1 año </a:t>
          </a:r>
          <a:r>
            <a:rPr lang="es-ES" sz="1400" dirty="0">
              <a:solidFill>
                <a:schemeClr val="bg1"/>
              </a:solidFill>
            </a:rPr>
            <a:t>prorrogable hasta un </a:t>
          </a:r>
          <a:r>
            <a:rPr lang="es-ES" sz="1400" b="1" dirty="0">
              <a:solidFill>
                <a:schemeClr val="bg1"/>
              </a:solidFill>
            </a:rPr>
            <a:t>máximo de 6 años</a:t>
          </a:r>
          <a:endParaRPr lang="en-US" sz="1400" b="1" dirty="0">
            <a:solidFill>
              <a:schemeClr val="bg1"/>
            </a:solidFill>
          </a:endParaRPr>
        </a:p>
      </dgm:t>
    </dgm:pt>
    <dgm:pt modelId="{ADFEB9C2-7268-4C16-AA8A-612F643DCDE3}" type="parTrans" cxnId="{D4E5F33D-8ACB-4FEA-AF11-CBAF4A1E8E9B}">
      <dgm:prSet/>
      <dgm:spPr/>
      <dgm:t>
        <a:bodyPr/>
        <a:lstStyle/>
        <a:p>
          <a:endParaRPr lang="en-US"/>
        </a:p>
      </dgm:t>
    </dgm:pt>
    <dgm:pt modelId="{893D2366-3808-4264-8070-3244AF041D9D}" type="sibTrans" cxnId="{D4E5F33D-8ACB-4FEA-AF11-CBAF4A1E8E9B}">
      <dgm:prSet/>
      <dgm:spPr/>
      <dgm:t>
        <a:bodyPr/>
        <a:lstStyle/>
        <a:p>
          <a:endParaRPr lang="en-US"/>
        </a:p>
      </dgm:t>
    </dgm:pt>
    <dgm:pt modelId="{A76D7C40-EE51-41D0-ADAD-D3FE407D4B76}">
      <dgm:prSet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Dos idiomas </a:t>
          </a:r>
          <a:r>
            <a:rPr lang="es-ES" sz="1400" dirty="0">
              <a:solidFill>
                <a:schemeClr val="bg1"/>
              </a:solidFill>
            </a:rPr>
            <a:t>(ES + mínimo B2 en </a:t>
          </a:r>
          <a:r>
            <a:rPr lang="es-ES" sz="1400" b="1" dirty="0" err="1">
              <a:solidFill>
                <a:schemeClr val="bg1"/>
              </a:solidFill>
            </a:rPr>
            <a:t>EN</a:t>
          </a:r>
          <a:r>
            <a:rPr lang="es-ES" sz="1400" b="1" dirty="0">
              <a:solidFill>
                <a:schemeClr val="bg1"/>
              </a:solidFill>
            </a:rPr>
            <a:t>, FR </a:t>
          </a:r>
          <a:r>
            <a:rPr lang="es-ES" sz="1400" b="0" dirty="0">
              <a:solidFill>
                <a:schemeClr val="bg1"/>
              </a:solidFill>
            </a:rPr>
            <a:t>o </a:t>
          </a:r>
          <a:r>
            <a:rPr lang="es-ES" sz="1400" b="1" dirty="0">
              <a:solidFill>
                <a:schemeClr val="bg1"/>
              </a:solidFill>
            </a:rPr>
            <a:t>DE</a:t>
          </a:r>
          <a:r>
            <a:rPr lang="es-ES" sz="1400" dirty="0">
              <a:solidFill>
                <a:schemeClr val="bg1"/>
              </a:solidFill>
            </a:rPr>
            <a:t>)</a:t>
          </a:r>
          <a:endParaRPr lang="en-US" sz="1400" dirty="0"/>
        </a:p>
      </dgm:t>
    </dgm:pt>
    <dgm:pt modelId="{ACA4EEE8-D8E6-4985-B51C-12276C39CE2E}" type="parTrans" cxnId="{41ACB4E5-B5BB-45A5-9808-5136486462F6}">
      <dgm:prSet/>
      <dgm:spPr/>
      <dgm:t>
        <a:bodyPr/>
        <a:lstStyle/>
        <a:p>
          <a:endParaRPr lang="en-US"/>
        </a:p>
      </dgm:t>
    </dgm:pt>
    <dgm:pt modelId="{24CD9C0B-3308-48FB-AFC0-7819A5CC1827}" type="sibTrans" cxnId="{41ACB4E5-B5BB-45A5-9808-5136486462F6}">
      <dgm:prSet/>
      <dgm:spPr/>
      <dgm:t>
        <a:bodyPr/>
        <a:lstStyle/>
        <a:p>
          <a:endParaRPr lang="en-US"/>
        </a:p>
      </dgm:t>
    </dgm:pt>
    <dgm:pt modelId="{4DAF1251-2AA6-4C8A-B373-80D7ACEBE6BF}">
      <dgm:prSet custT="1"/>
      <dgm:spPr/>
      <dgm:t>
        <a:bodyPr/>
        <a:lstStyle/>
        <a:p>
          <a:pPr algn="just"/>
          <a:r>
            <a:rPr lang="es-ES" sz="1400" b="1" dirty="0"/>
            <a:t>4 años </a:t>
          </a:r>
          <a:r>
            <a:rPr lang="es-ES" sz="1400" dirty="0"/>
            <a:t>prorrogables hasta un </a:t>
          </a:r>
          <a:r>
            <a:rPr lang="es-ES" sz="1400" b="1" dirty="0"/>
            <a:t>máximo de 6 años</a:t>
          </a:r>
          <a:endParaRPr lang="en-US" sz="1400" b="1" dirty="0"/>
        </a:p>
      </dgm:t>
    </dgm:pt>
    <dgm:pt modelId="{CAF62419-E58B-4767-A54E-21DB6B1FF3FA}" type="parTrans" cxnId="{EF80F22A-7644-450F-91C0-5F54827FF84F}">
      <dgm:prSet/>
      <dgm:spPr/>
      <dgm:t>
        <a:bodyPr/>
        <a:lstStyle/>
        <a:p>
          <a:endParaRPr lang="en-US"/>
        </a:p>
      </dgm:t>
    </dgm:pt>
    <dgm:pt modelId="{F7A22D51-37A7-46DB-A126-11D74363AB1B}" type="sibTrans" cxnId="{EF80F22A-7644-450F-91C0-5F54827FF84F}">
      <dgm:prSet/>
      <dgm:spPr/>
      <dgm:t>
        <a:bodyPr/>
        <a:lstStyle/>
        <a:p>
          <a:endParaRPr lang="en-US"/>
        </a:p>
      </dgm:t>
    </dgm:pt>
    <dgm:pt modelId="{18F73CC2-69F4-4D10-AB89-744CA7A2EC38}">
      <dgm:prSet custT="1"/>
      <dgm:spPr/>
      <dgm:t>
        <a:bodyPr/>
        <a:lstStyle/>
        <a:p>
          <a:pPr algn="just"/>
          <a:r>
            <a:rPr lang="es-ES" sz="1400" b="1" dirty="0"/>
            <a:t>Vacantes publicadas </a:t>
          </a:r>
          <a:r>
            <a:rPr lang="es-ES" sz="1400" dirty="0"/>
            <a:t>en la web (</a:t>
          </a:r>
          <a:r>
            <a:rPr lang="es-ES" sz="1400" dirty="0">
              <a:hlinkClick xmlns:r="http://schemas.openxmlformats.org/officeDocument/2006/relationships" r:id="rId3"/>
            </a:rPr>
            <a:t>enlace</a:t>
          </a:r>
          <a:r>
            <a:rPr lang="es-ES" sz="1400" dirty="0"/>
            <a:t>), </a:t>
          </a:r>
          <a:r>
            <a:rPr lang="es-ES" sz="1400" b="1" dirty="0"/>
            <a:t>solicitud online </a:t>
          </a:r>
          <a:endParaRPr lang="en-US" sz="1400" b="1" dirty="0"/>
        </a:p>
      </dgm:t>
    </dgm:pt>
    <dgm:pt modelId="{6A3D4EFD-C7DD-4BF4-824C-690B21289D3F}" type="parTrans" cxnId="{B6F4EA3B-749D-4467-AA07-2961D35D36B2}">
      <dgm:prSet/>
      <dgm:spPr/>
      <dgm:t>
        <a:bodyPr/>
        <a:lstStyle/>
        <a:p>
          <a:endParaRPr lang="en-US"/>
        </a:p>
      </dgm:t>
    </dgm:pt>
    <dgm:pt modelId="{1F4A6AFF-8FFC-49C5-8DE7-CF59F261AAD6}" type="sibTrans" cxnId="{B6F4EA3B-749D-4467-AA07-2961D35D36B2}">
      <dgm:prSet/>
      <dgm:spPr/>
      <dgm:t>
        <a:bodyPr/>
        <a:lstStyle/>
        <a:p>
          <a:endParaRPr lang="en-US"/>
        </a:p>
      </dgm:t>
    </dgm:pt>
    <dgm:pt modelId="{820D43F5-836A-400D-A17D-F6E3DFB3EF8F}">
      <dgm:prSet custT="1"/>
      <dgm:spPr/>
      <dgm:t>
        <a:bodyPr/>
        <a:lstStyle/>
        <a:p>
          <a:pPr algn="just"/>
          <a:r>
            <a:rPr lang="es-ES" sz="1400" dirty="0"/>
            <a:t>Sin examen, </a:t>
          </a:r>
          <a:r>
            <a:rPr lang="es-ES" sz="1400" b="1" dirty="0"/>
            <a:t>sólo entrevistas</a:t>
          </a:r>
          <a:endParaRPr lang="en-US" sz="1400" b="1" dirty="0"/>
        </a:p>
      </dgm:t>
    </dgm:pt>
    <dgm:pt modelId="{338373D1-4298-4979-A92C-2078882618D7}" type="parTrans" cxnId="{AF690F4A-0AA4-4A78-9896-048447938B01}">
      <dgm:prSet/>
      <dgm:spPr/>
      <dgm:t>
        <a:bodyPr/>
        <a:lstStyle/>
        <a:p>
          <a:endParaRPr lang="en-US"/>
        </a:p>
      </dgm:t>
    </dgm:pt>
    <dgm:pt modelId="{FCB7A5C9-3829-40EA-B1C7-B5EA054426C6}" type="sibTrans" cxnId="{AF690F4A-0AA4-4A78-9896-048447938B01}">
      <dgm:prSet/>
      <dgm:spPr/>
      <dgm:t>
        <a:bodyPr/>
        <a:lstStyle/>
        <a:p>
          <a:endParaRPr lang="en-US"/>
        </a:p>
      </dgm:t>
    </dgm:pt>
    <dgm:pt modelId="{CFB9DB31-B2E3-4790-97AF-11B48823DCF5}">
      <dgm:prSet custT="1"/>
      <dgm:spPr/>
      <dgm:t>
        <a:bodyPr/>
        <a:lstStyle/>
        <a:p>
          <a:pPr algn="just"/>
          <a:r>
            <a:rPr lang="es-ES" sz="1400" b="1" dirty="0"/>
            <a:t>Cubrir bajas </a:t>
          </a:r>
          <a:r>
            <a:rPr lang="es-ES" sz="1400" dirty="0"/>
            <a:t>o situaciones excepcionales</a:t>
          </a:r>
          <a:endParaRPr lang="en-US" sz="1400" dirty="0"/>
        </a:p>
      </dgm:t>
    </dgm:pt>
    <dgm:pt modelId="{C1444674-1264-4FBD-97D6-392CA78E6910}" type="parTrans" cxnId="{77E21A54-A409-41DE-A0B1-18BD2A775D10}">
      <dgm:prSet/>
      <dgm:spPr/>
      <dgm:t>
        <a:bodyPr/>
        <a:lstStyle/>
        <a:p>
          <a:endParaRPr lang="en-US"/>
        </a:p>
      </dgm:t>
    </dgm:pt>
    <dgm:pt modelId="{BC77BCEE-1994-4643-9617-EC7B4C632169}" type="sibTrans" cxnId="{77E21A54-A409-41DE-A0B1-18BD2A775D10}">
      <dgm:prSet/>
      <dgm:spPr/>
      <dgm:t>
        <a:bodyPr/>
        <a:lstStyle/>
        <a:p>
          <a:endParaRPr lang="en-US"/>
        </a:p>
      </dgm:t>
    </dgm:pt>
    <dgm:pt modelId="{7C77F0B9-7484-45F5-8ABA-15B59F2BE89E}">
      <dgm:prSet custT="1"/>
      <dgm:spPr/>
      <dgm:t>
        <a:bodyPr/>
        <a:lstStyle/>
        <a:p>
          <a:pPr algn="just"/>
          <a:r>
            <a:rPr lang="es-ES" sz="1400" b="1" dirty="0"/>
            <a:t>Varios niveles </a:t>
          </a:r>
          <a:r>
            <a:rPr lang="es-ES" sz="1400" dirty="0"/>
            <a:t>y tareas dependiendo del contexto</a:t>
          </a:r>
          <a:endParaRPr lang="en-US" sz="1400" dirty="0"/>
        </a:p>
      </dgm:t>
    </dgm:pt>
    <dgm:pt modelId="{FD829EA8-857E-48D2-88C5-CB06C048FF86}" type="parTrans" cxnId="{44E5FEF2-75AC-46F3-999B-C1BC1EB52B65}">
      <dgm:prSet/>
      <dgm:spPr/>
      <dgm:t>
        <a:bodyPr/>
        <a:lstStyle/>
        <a:p>
          <a:endParaRPr lang="en-US"/>
        </a:p>
      </dgm:t>
    </dgm:pt>
    <dgm:pt modelId="{2BF110F0-250D-4D7E-9ABC-A85EFF3A6D70}" type="sibTrans" cxnId="{44E5FEF2-75AC-46F3-999B-C1BC1EB52B65}">
      <dgm:prSet/>
      <dgm:spPr/>
      <dgm:t>
        <a:bodyPr/>
        <a:lstStyle/>
        <a:p>
          <a:endParaRPr lang="en-US"/>
        </a:p>
      </dgm:t>
    </dgm:pt>
    <dgm:pt modelId="{0675FB2E-807D-443B-AA2E-884206C0B47E}">
      <dgm:prSet custT="1"/>
      <dgm:spPr/>
      <dgm:t>
        <a:bodyPr/>
        <a:lstStyle/>
        <a:p>
          <a:pPr algn="just"/>
          <a:r>
            <a:rPr lang="es-ES" sz="1400" b="1" dirty="0"/>
            <a:t>Dura lo que dura la baja </a:t>
          </a:r>
          <a:r>
            <a:rPr lang="es-ES" sz="1400" dirty="0"/>
            <a:t>de la persona reemplazada / la situación excepcional, normalmente unos meses</a:t>
          </a:r>
          <a:endParaRPr lang="en-US" sz="1400" dirty="0"/>
        </a:p>
      </dgm:t>
    </dgm:pt>
    <dgm:pt modelId="{8DBD3693-9668-416D-800C-C57E53333D6F}" type="parTrans" cxnId="{827AE734-D3CB-4CB4-9F1C-E594F997E8C1}">
      <dgm:prSet/>
      <dgm:spPr/>
      <dgm:t>
        <a:bodyPr/>
        <a:lstStyle/>
        <a:p>
          <a:endParaRPr lang="en-US"/>
        </a:p>
      </dgm:t>
    </dgm:pt>
    <dgm:pt modelId="{E0152B08-F4ED-496F-94FA-E8AD05F94770}" type="sibTrans" cxnId="{827AE734-D3CB-4CB4-9F1C-E594F997E8C1}">
      <dgm:prSet/>
      <dgm:spPr/>
      <dgm:t>
        <a:bodyPr/>
        <a:lstStyle/>
        <a:p>
          <a:endParaRPr lang="en-US"/>
        </a:p>
      </dgm:t>
    </dgm:pt>
    <dgm:pt modelId="{12AB9D69-6E87-4C00-B34E-87C73F3433C9}">
      <dgm:prSet custT="1"/>
      <dgm:spPr/>
      <dgm:t>
        <a:bodyPr/>
        <a:lstStyle/>
        <a:p>
          <a:pPr algn="just"/>
          <a:r>
            <a:rPr lang="es-ES" sz="1400" dirty="0"/>
            <a:t>Probablemente </a:t>
          </a:r>
          <a:r>
            <a:rPr lang="es-ES" sz="1400" b="1" dirty="0"/>
            <a:t>dos idiomas </a:t>
          </a:r>
          <a:r>
            <a:rPr lang="es-ES" sz="1400" dirty="0"/>
            <a:t>pero al menos </a:t>
          </a:r>
          <a:r>
            <a:rPr lang="es-ES" sz="1400" b="1" dirty="0"/>
            <a:t>EN</a:t>
          </a:r>
          <a:endParaRPr lang="en-US" sz="1400" b="1" dirty="0"/>
        </a:p>
      </dgm:t>
    </dgm:pt>
    <dgm:pt modelId="{AE3CCBCB-5699-47CB-9FFE-ADC106D98BA4}" type="parTrans" cxnId="{D2E67CF3-3589-403E-B61D-56696E2BD171}">
      <dgm:prSet/>
      <dgm:spPr/>
      <dgm:t>
        <a:bodyPr/>
        <a:lstStyle/>
        <a:p>
          <a:endParaRPr lang="en-US"/>
        </a:p>
      </dgm:t>
    </dgm:pt>
    <dgm:pt modelId="{0EA6A41C-A25D-4B74-BB80-B6C51A87D145}" type="sibTrans" cxnId="{D2E67CF3-3589-403E-B61D-56696E2BD171}">
      <dgm:prSet/>
      <dgm:spPr/>
      <dgm:t>
        <a:bodyPr/>
        <a:lstStyle/>
        <a:p>
          <a:endParaRPr lang="en-US"/>
        </a:p>
      </dgm:t>
    </dgm:pt>
    <dgm:pt modelId="{2B352BD6-F60D-4420-B80C-AD6D75AC0CA6}" type="pres">
      <dgm:prSet presAssocID="{812B5BE7-FE6A-4C1A-BE43-F1890818618D}" presName="linearFlow" presStyleCnt="0">
        <dgm:presLayoutVars>
          <dgm:dir/>
          <dgm:animLvl val="lvl"/>
          <dgm:resizeHandles val="exact"/>
        </dgm:presLayoutVars>
      </dgm:prSet>
      <dgm:spPr/>
    </dgm:pt>
    <dgm:pt modelId="{F2C223EE-5E36-475D-A1B1-1C14031E549B}" type="pres">
      <dgm:prSet presAssocID="{D61766C6-1259-4D08-884D-62A8C45A49E5}" presName="composite" presStyleCnt="0"/>
      <dgm:spPr/>
    </dgm:pt>
    <dgm:pt modelId="{FFB02B37-A3C5-42FC-9478-645833F32607}" type="pres">
      <dgm:prSet presAssocID="{D61766C6-1259-4D08-884D-62A8C45A49E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B0DDFD4-2EAF-4F9B-927D-2B7506792A9C}" type="pres">
      <dgm:prSet presAssocID="{D61766C6-1259-4D08-884D-62A8C45A49E5}" presName="descendantText" presStyleLbl="alignAcc1" presStyleIdx="0" presStyleCnt="3" custScaleY="127841">
        <dgm:presLayoutVars>
          <dgm:bulletEnabled val="1"/>
        </dgm:presLayoutVars>
      </dgm:prSet>
      <dgm:spPr/>
    </dgm:pt>
    <dgm:pt modelId="{107E0F32-BC65-4F60-948E-F41BD838D46C}" type="pres">
      <dgm:prSet presAssocID="{9248670F-4CEF-481C-8E9F-F9C6E004C435}" presName="sp" presStyleCnt="0"/>
      <dgm:spPr/>
    </dgm:pt>
    <dgm:pt modelId="{74B02E89-48F7-454E-832F-A4B94B096885}" type="pres">
      <dgm:prSet presAssocID="{EBA63B6E-F7E8-4FBC-B47C-8DC81519ACBF}" presName="composite" presStyleCnt="0"/>
      <dgm:spPr/>
    </dgm:pt>
    <dgm:pt modelId="{2D1F520E-A981-4433-81BF-F46AE3F6F19E}" type="pres">
      <dgm:prSet presAssocID="{EBA63B6E-F7E8-4FBC-B47C-8DC81519ACB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5E77B24-8475-40FD-9BE2-DC3B34FB6589}" type="pres">
      <dgm:prSet presAssocID="{EBA63B6E-F7E8-4FBC-B47C-8DC81519ACBF}" presName="descendantText" presStyleLbl="alignAcc1" presStyleIdx="1" presStyleCnt="3" custScaleY="103727">
        <dgm:presLayoutVars>
          <dgm:bulletEnabled val="1"/>
        </dgm:presLayoutVars>
      </dgm:prSet>
      <dgm:spPr/>
    </dgm:pt>
    <dgm:pt modelId="{EC8CAA7C-9488-4270-88CA-8DE5A016FABB}" type="pres">
      <dgm:prSet presAssocID="{DC182253-FA51-44B9-8693-FA065CCB89D0}" presName="sp" presStyleCnt="0"/>
      <dgm:spPr/>
    </dgm:pt>
    <dgm:pt modelId="{4267E4B1-706C-46D3-BA65-43E7C7B4766F}" type="pres">
      <dgm:prSet presAssocID="{E1E7DB69-F7BC-4228-9997-5A78C71EA4FF}" presName="composite" presStyleCnt="0"/>
      <dgm:spPr/>
    </dgm:pt>
    <dgm:pt modelId="{A08AE43E-1832-4706-84AC-05BBA5A15BFA}" type="pres">
      <dgm:prSet presAssocID="{E1E7DB69-F7BC-4228-9997-5A78C71EA4F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A232E6E-BA8E-421E-AFE3-04E017F43175}" type="pres">
      <dgm:prSet presAssocID="{E1E7DB69-F7BC-4228-9997-5A78C71EA4FF}" presName="descendantText" presStyleLbl="alignAcc1" presStyleIdx="2" presStyleCnt="3" custScaleY="100413">
        <dgm:presLayoutVars>
          <dgm:bulletEnabled val="1"/>
        </dgm:presLayoutVars>
      </dgm:prSet>
      <dgm:spPr/>
    </dgm:pt>
  </dgm:ptLst>
  <dgm:cxnLst>
    <dgm:cxn modelId="{81155009-73E4-4144-962A-628503BB8502}" type="presOf" srcId="{3A386C5C-FEB3-4502-9B40-3BA54D74CB57}" destId="{2B0DDFD4-2EAF-4F9B-927D-2B7506792A9C}" srcOrd="0" destOrd="2" presId="urn:microsoft.com/office/officeart/2005/8/layout/chevron2"/>
    <dgm:cxn modelId="{EE1B3010-E82A-4B3E-8C80-DD16D2B8DBD4}" srcId="{812B5BE7-FE6A-4C1A-BE43-F1890818618D}" destId="{EBA63B6E-F7E8-4FBC-B47C-8DC81519ACBF}" srcOrd="1" destOrd="0" parTransId="{062EF2E6-72D2-4020-8A22-1DF09E0A02B2}" sibTransId="{DC182253-FA51-44B9-8693-FA065CCB89D0}"/>
    <dgm:cxn modelId="{38BE471F-721B-4475-AA40-6273CD3BB95F}" type="presOf" srcId="{812B5BE7-FE6A-4C1A-BE43-F1890818618D}" destId="{2B352BD6-F60D-4420-B80C-AD6D75AC0CA6}" srcOrd="0" destOrd="0" presId="urn:microsoft.com/office/officeart/2005/8/layout/chevron2"/>
    <dgm:cxn modelId="{D16A6E1F-47B5-4A4A-BB2C-4FFE19EBDC5A}" type="presOf" srcId="{54122F5E-CDF1-4D95-BB30-9609442796A2}" destId="{2B0DDFD4-2EAF-4F9B-927D-2B7506792A9C}" srcOrd="0" destOrd="0" presId="urn:microsoft.com/office/officeart/2005/8/layout/chevron2"/>
    <dgm:cxn modelId="{668E7828-F2E5-44AB-9D84-BFF71075D9C4}" type="presOf" srcId="{86AECB7A-8F72-46EB-9579-EFB15649F5D5}" destId="{2B0DDFD4-2EAF-4F9B-927D-2B7506792A9C}" srcOrd="0" destOrd="3" presId="urn:microsoft.com/office/officeart/2005/8/layout/chevron2"/>
    <dgm:cxn modelId="{EF80F22A-7644-450F-91C0-5F54827FF84F}" srcId="{EBA63B6E-F7E8-4FBC-B47C-8DC81519ACBF}" destId="{4DAF1251-2AA6-4C8A-B373-80D7ACEBE6BF}" srcOrd="4" destOrd="0" parTransId="{CAF62419-E58B-4767-A54E-21DB6B1FF3FA}" sibTransId="{F7A22D51-37A7-46DB-A126-11D74363AB1B}"/>
    <dgm:cxn modelId="{827AE734-D3CB-4CB4-9F1C-E594F997E8C1}" srcId="{E1E7DB69-F7BC-4228-9997-5A78C71EA4FF}" destId="{0675FB2E-807D-443B-AA2E-884206C0B47E}" srcOrd="2" destOrd="0" parTransId="{8DBD3693-9668-416D-800C-C57E53333D6F}" sibTransId="{E0152B08-F4ED-496F-94FA-E8AD05F94770}"/>
    <dgm:cxn modelId="{B6F4EA3B-749D-4467-AA07-2961D35D36B2}" srcId="{EBA63B6E-F7E8-4FBC-B47C-8DC81519ACBF}" destId="{18F73CC2-69F4-4D10-AB89-744CA7A2EC38}" srcOrd="2" destOrd="0" parTransId="{6A3D4EFD-C7DD-4BF4-824C-690B21289D3F}" sibTransId="{1F4A6AFF-8FFC-49C5-8DE7-CF59F261AAD6}"/>
    <dgm:cxn modelId="{F558383C-8CA9-4213-BA4A-DC92455AF88F}" type="presOf" srcId="{7C77F0B9-7484-45F5-8ABA-15B59F2BE89E}" destId="{1A232E6E-BA8E-421E-AFE3-04E017F43175}" srcOrd="0" destOrd="1" presId="urn:microsoft.com/office/officeart/2005/8/layout/chevron2"/>
    <dgm:cxn modelId="{D4E5F33D-8ACB-4FEA-AF11-CBAF4A1E8E9B}" srcId="{D61766C6-1259-4D08-884D-62A8C45A49E5}" destId="{917FF77B-A78D-4D04-80B5-2B9ADDA3939D}" srcOrd="3" destOrd="0" parTransId="{ADFEB9C2-7268-4C16-AA8A-612F643DCDE3}" sibTransId="{893D2366-3808-4264-8070-3244AF041D9D}"/>
    <dgm:cxn modelId="{01D1A060-5375-4FED-9946-378E5FE75E05}" srcId="{D61766C6-1259-4D08-884D-62A8C45A49E5}" destId="{86AECB7A-8F72-46EB-9579-EFB15649F5D5}" srcOrd="1" destOrd="0" parTransId="{C749008D-DFD2-4324-8E23-FEEE2F248CEE}" sibTransId="{4867BA8A-FAC6-4A74-9BBC-73598FD61A4B}"/>
    <dgm:cxn modelId="{A407B345-4904-4292-96AE-8E4E7EA188F3}" type="presOf" srcId="{12AB9D69-6E87-4C00-B34E-87C73F3433C9}" destId="{1A232E6E-BA8E-421E-AFE3-04E017F43175}" srcOrd="0" destOrd="3" presId="urn:microsoft.com/office/officeart/2005/8/layout/chevron2"/>
    <dgm:cxn modelId="{AB1D9B67-0B61-49AA-9F24-126F100FAB39}" srcId="{D61766C6-1259-4D08-884D-62A8C45A49E5}" destId="{8305CEFD-7629-4DBF-8791-78B5F0953EE5}" srcOrd="2" destOrd="0" parTransId="{BCDE90E5-A246-44BC-A1AC-206E51E8FAF5}" sibTransId="{3CF1B569-C1CD-44DB-B824-7B82A45327B5}"/>
    <dgm:cxn modelId="{AF690F4A-0AA4-4A78-9896-048447938B01}" srcId="{EBA63B6E-F7E8-4FBC-B47C-8DC81519ACBF}" destId="{820D43F5-836A-400D-A17D-F6E3DFB3EF8F}" srcOrd="3" destOrd="0" parTransId="{338373D1-4298-4979-A92C-2078882618D7}" sibTransId="{FCB7A5C9-3829-40EA-B1C7-B5EA054426C6}"/>
    <dgm:cxn modelId="{1E47A36A-5354-4124-B10F-14B958A4CCCF}" srcId="{54122F5E-CDF1-4D95-BB30-9609442796A2}" destId="{3A386C5C-FEB3-4502-9B40-3BA54D74CB57}" srcOrd="1" destOrd="0" parTransId="{58374876-11FC-4DA2-AA77-E0EAE6AAD72A}" sibTransId="{A87F8B2C-E1B0-40DD-832C-7B12FF2F810A}"/>
    <dgm:cxn modelId="{1B1BF94D-617A-4583-A957-69DD976D0DF8}" type="presOf" srcId="{0675FB2E-807D-443B-AA2E-884206C0B47E}" destId="{1A232E6E-BA8E-421E-AFE3-04E017F43175}" srcOrd="0" destOrd="2" presId="urn:microsoft.com/office/officeart/2005/8/layout/chevron2"/>
    <dgm:cxn modelId="{F75C1673-4803-44D3-9281-3E806AABC019}" type="presOf" srcId="{4DAF1251-2AA6-4C8A-B373-80D7ACEBE6BF}" destId="{D5E77B24-8475-40FD-9BE2-DC3B34FB6589}" srcOrd="0" destOrd="4" presId="urn:microsoft.com/office/officeart/2005/8/layout/chevron2"/>
    <dgm:cxn modelId="{77E21A54-A409-41DE-A0B1-18BD2A775D10}" srcId="{E1E7DB69-F7BC-4228-9997-5A78C71EA4FF}" destId="{CFB9DB31-B2E3-4790-97AF-11B48823DCF5}" srcOrd="0" destOrd="0" parTransId="{C1444674-1264-4FBD-97D6-392CA78E6910}" sibTransId="{BC77BCEE-1994-4643-9617-EC7B4C632169}"/>
    <dgm:cxn modelId="{5C3E9559-6A38-4325-A675-45B2E2D00B0D}" type="presOf" srcId="{18F73CC2-69F4-4D10-AB89-744CA7A2EC38}" destId="{D5E77B24-8475-40FD-9BE2-DC3B34FB6589}" srcOrd="0" destOrd="2" presId="urn:microsoft.com/office/officeart/2005/8/layout/chevron2"/>
    <dgm:cxn modelId="{DE2B0482-80F8-4D86-8F86-BB38C7D38F36}" type="presOf" srcId="{D61766C6-1259-4D08-884D-62A8C45A49E5}" destId="{FFB02B37-A3C5-42FC-9478-645833F32607}" srcOrd="0" destOrd="0" presId="urn:microsoft.com/office/officeart/2005/8/layout/chevron2"/>
    <dgm:cxn modelId="{ECFAAB8B-49E3-4F8B-9057-139E0E8C7CD0}" type="presOf" srcId="{820D43F5-836A-400D-A17D-F6E3DFB3EF8F}" destId="{D5E77B24-8475-40FD-9BE2-DC3B34FB6589}" srcOrd="0" destOrd="3" presId="urn:microsoft.com/office/officeart/2005/8/layout/chevron2"/>
    <dgm:cxn modelId="{1E86E593-0919-427F-B618-7BF796A2D1F3}" type="presOf" srcId="{A76D7C40-EE51-41D0-ADAD-D3FE407D4B76}" destId="{D5E77B24-8475-40FD-9BE2-DC3B34FB6589}" srcOrd="0" destOrd="1" presId="urn:microsoft.com/office/officeart/2005/8/layout/chevron2"/>
    <dgm:cxn modelId="{8788F7A8-4605-4BF2-BBB8-77F67B135478}" srcId="{D61766C6-1259-4D08-884D-62A8C45A49E5}" destId="{54122F5E-CDF1-4D95-BB30-9609442796A2}" srcOrd="0" destOrd="0" parTransId="{55321576-0B80-40E1-A66F-2CB18651CBD1}" sibTransId="{B37BE464-4922-471C-875F-6625492C207F}"/>
    <dgm:cxn modelId="{AFFFBDB7-BF96-486A-927B-96D4D44FA2E0}" type="presOf" srcId="{EBA63B6E-F7E8-4FBC-B47C-8DC81519ACBF}" destId="{2D1F520E-A981-4433-81BF-F46AE3F6F19E}" srcOrd="0" destOrd="0" presId="urn:microsoft.com/office/officeart/2005/8/layout/chevron2"/>
    <dgm:cxn modelId="{74CFC6B8-D498-442E-8816-805B9FF4F6A4}" srcId="{EBA63B6E-F7E8-4FBC-B47C-8DC81519ACBF}" destId="{4E067F69-6134-4F3C-ACDE-0FECFC8D2855}" srcOrd="0" destOrd="0" parTransId="{8430FFBC-150A-4A09-AFA7-09BE2ED56405}" sibTransId="{8127CC77-8EBE-4C93-BF43-EB1F6F680E4F}"/>
    <dgm:cxn modelId="{FA595EBB-3B04-4ADE-8121-3B41C58514DA}" type="presOf" srcId="{E1E7DB69-F7BC-4228-9997-5A78C71EA4FF}" destId="{A08AE43E-1832-4706-84AC-05BBA5A15BFA}" srcOrd="0" destOrd="0" presId="urn:microsoft.com/office/officeart/2005/8/layout/chevron2"/>
    <dgm:cxn modelId="{237FECC1-F4A5-4A71-9429-FB5566E7E710}" type="presOf" srcId="{4E067F69-6134-4F3C-ACDE-0FECFC8D2855}" destId="{D5E77B24-8475-40FD-9BE2-DC3B34FB6589}" srcOrd="0" destOrd="0" presId="urn:microsoft.com/office/officeart/2005/8/layout/chevron2"/>
    <dgm:cxn modelId="{8FF9E8CD-2E01-4C82-9A14-7F124F9683B1}" type="presOf" srcId="{8305CEFD-7629-4DBF-8791-78B5F0953EE5}" destId="{2B0DDFD4-2EAF-4F9B-927D-2B7506792A9C}" srcOrd="0" destOrd="4" presId="urn:microsoft.com/office/officeart/2005/8/layout/chevron2"/>
    <dgm:cxn modelId="{8CBE6CD6-F9C2-44F3-89DA-8E864A4938EB}" type="presOf" srcId="{CFB9DB31-B2E3-4790-97AF-11B48823DCF5}" destId="{1A232E6E-BA8E-421E-AFE3-04E017F43175}" srcOrd="0" destOrd="0" presId="urn:microsoft.com/office/officeart/2005/8/layout/chevron2"/>
    <dgm:cxn modelId="{92EEAEDE-B60D-4615-A921-85565F9DE60B}" srcId="{54122F5E-CDF1-4D95-BB30-9609442796A2}" destId="{0BEE53F3-CADB-4391-A713-0A4462675206}" srcOrd="0" destOrd="0" parTransId="{D2EF5516-8388-40BA-A9BA-231C262A68B1}" sibTransId="{7DE3A18D-CC71-4D6E-B546-AFA8D4B1ED12}"/>
    <dgm:cxn modelId="{41ACB4E5-B5BB-45A5-9808-5136486462F6}" srcId="{EBA63B6E-F7E8-4FBC-B47C-8DC81519ACBF}" destId="{A76D7C40-EE51-41D0-ADAD-D3FE407D4B76}" srcOrd="1" destOrd="0" parTransId="{ACA4EEE8-D8E6-4985-B51C-12276C39CE2E}" sibTransId="{24CD9C0B-3308-48FB-AFC0-7819A5CC1827}"/>
    <dgm:cxn modelId="{FE8859ED-0138-4EEA-8DC7-3EB2C9EBA22D}" srcId="{812B5BE7-FE6A-4C1A-BE43-F1890818618D}" destId="{E1E7DB69-F7BC-4228-9997-5A78C71EA4FF}" srcOrd="2" destOrd="0" parTransId="{20B1ADE1-C4C3-4B7A-BE1D-31575B41F9EE}" sibTransId="{251F8722-F7AC-4A82-BA8D-859FE410EB08}"/>
    <dgm:cxn modelId="{5B6634F1-260F-470F-A359-4E6D1453CF33}" type="presOf" srcId="{917FF77B-A78D-4D04-80B5-2B9ADDA3939D}" destId="{2B0DDFD4-2EAF-4F9B-927D-2B7506792A9C}" srcOrd="0" destOrd="5" presId="urn:microsoft.com/office/officeart/2005/8/layout/chevron2"/>
    <dgm:cxn modelId="{44E5FEF2-75AC-46F3-999B-C1BC1EB52B65}" srcId="{E1E7DB69-F7BC-4228-9997-5A78C71EA4FF}" destId="{7C77F0B9-7484-45F5-8ABA-15B59F2BE89E}" srcOrd="1" destOrd="0" parTransId="{FD829EA8-857E-48D2-88C5-CB06C048FF86}" sibTransId="{2BF110F0-250D-4D7E-9ABC-A85EFF3A6D70}"/>
    <dgm:cxn modelId="{D2E67CF3-3589-403E-B61D-56696E2BD171}" srcId="{E1E7DB69-F7BC-4228-9997-5A78C71EA4FF}" destId="{12AB9D69-6E87-4C00-B34E-87C73F3433C9}" srcOrd="3" destOrd="0" parTransId="{AE3CCBCB-5699-47CB-9FFE-ADC106D98BA4}" sibTransId="{0EA6A41C-A25D-4B74-BB80-B6C51A87D145}"/>
    <dgm:cxn modelId="{22E475F6-A05A-408C-92C0-AA1F8704B447}" type="presOf" srcId="{0BEE53F3-CADB-4391-A713-0A4462675206}" destId="{2B0DDFD4-2EAF-4F9B-927D-2B7506792A9C}" srcOrd="0" destOrd="1" presId="urn:microsoft.com/office/officeart/2005/8/layout/chevron2"/>
    <dgm:cxn modelId="{145B11F8-C246-4177-9B80-314F495FF696}" srcId="{812B5BE7-FE6A-4C1A-BE43-F1890818618D}" destId="{D61766C6-1259-4D08-884D-62A8C45A49E5}" srcOrd="0" destOrd="0" parTransId="{C5D6ABDA-4ACE-470A-B19B-E049B9B2E918}" sibTransId="{9248670F-4CEF-481C-8E9F-F9C6E004C435}"/>
    <dgm:cxn modelId="{074C25A9-CE06-4EAE-83EE-81BFD64CC8D6}" type="presParOf" srcId="{2B352BD6-F60D-4420-B80C-AD6D75AC0CA6}" destId="{F2C223EE-5E36-475D-A1B1-1C14031E549B}" srcOrd="0" destOrd="0" presId="urn:microsoft.com/office/officeart/2005/8/layout/chevron2"/>
    <dgm:cxn modelId="{536FCEF5-3CAB-461F-B320-D496BAFF10DC}" type="presParOf" srcId="{F2C223EE-5E36-475D-A1B1-1C14031E549B}" destId="{FFB02B37-A3C5-42FC-9478-645833F32607}" srcOrd="0" destOrd="0" presId="urn:microsoft.com/office/officeart/2005/8/layout/chevron2"/>
    <dgm:cxn modelId="{5B9FF5D1-08E4-48D4-B206-6A17A9AD4F55}" type="presParOf" srcId="{F2C223EE-5E36-475D-A1B1-1C14031E549B}" destId="{2B0DDFD4-2EAF-4F9B-927D-2B7506792A9C}" srcOrd="1" destOrd="0" presId="urn:microsoft.com/office/officeart/2005/8/layout/chevron2"/>
    <dgm:cxn modelId="{0E0478E9-240F-4E76-986E-29E1A4A27C1E}" type="presParOf" srcId="{2B352BD6-F60D-4420-B80C-AD6D75AC0CA6}" destId="{107E0F32-BC65-4F60-948E-F41BD838D46C}" srcOrd="1" destOrd="0" presId="urn:microsoft.com/office/officeart/2005/8/layout/chevron2"/>
    <dgm:cxn modelId="{77AD9E32-EDC7-4F7F-A5A2-FDE44CD597D7}" type="presParOf" srcId="{2B352BD6-F60D-4420-B80C-AD6D75AC0CA6}" destId="{74B02E89-48F7-454E-832F-A4B94B096885}" srcOrd="2" destOrd="0" presId="urn:microsoft.com/office/officeart/2005/8/layout/chevron2"/>
    <dgm:cxn modelId="{40E730F8-3CCB-45F9-859F-2C32096C2EB0}" type="presParOf" srcId="{74B02E89-48F7-454E-832F-A4B94B096885}" destId="{2D1F520E-A981-4433-81BF-F46AE3F6F19E}" srcOrd="0" destOrd="0" presId="urn:microsoft.com/office/officeart/2005/8/layout/chevron2"/>
    <dgm:cxn modelId="{1564D8CC-AA9E-49CF-BC63-006AB6D852A7}" type="presParOf" srcId="{74B02E89-48F7-454E-832F-A4B94B096885}" destId="{D5E77B24-8475-40FD-9BE2-DC3B34FB6589}" srcOrd="1" destOrd="0" presId="urn:microsoft.com/office/officeart/2005/8/layout/chevron2"/>
    <dgm:cxn modelId="{2A4F2AC1-BC7F-4411-9B6D-5FFB225266B3}" type="presParOf" srcId="{2B352BD6-F60D-4420-B80C-AD6D75AC0CA6}" destId="{EC8CAA7C-9488-4270-88CA-8DE5A016FABB}" srcOrd="3" destOrd="0" presId="urn:microsoft.com/office/officeart/2005/8/layout/chevron2"/>
    <dgm:cxn modelId="{BC437F10-424A-4B4A-87C4-0AFA18C6FB90}" type="presParOf" srcId="{2B352BD6-F60D-4420-B80C-AD6D75AC0CA6}" destId="{4267E4B1-706C-46D3-BA65-43E7C7B4766F}" srcOrd="4" destOrd="0" presId="urn:microsoft.com/office/officeart/2005/8/layout/chevron2"/>
    <dgm:cxn modelId="{27F4DC49-7600-4E4D-9B48-B9E920D57BD3}" type="presParOf" srcId="{4267E4B1-706C-46D3-BA65-43E7C7B4766F}" destId="{A08AE43E-1832-4706-84AC-05BBA5A15BFA}" srcOrd="0" destOrd="0" presId="urn:microsoft.com/office/officeart/2005/8/layout/chevron2"/>
    <dgm:cxn modelId="{8794D07D-6DC1-47F5-B5FB-5F76E310D75B}" type="presParOf" srcId="{4267E4B1-706C-46D3-BA65-43E7C7B4766F}" destId="{1A232E6E-BA8E-421E-AFE3-04E017F431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2B5BE7-FE6A-4C1A-BE43-F1890818618D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29DC8B-A48D-44A2-B195-8008BAA2798B}">
      <dgm:prSet phldrT="[Text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Funcionario</a:t>
          </a:r>
          <a:endParaRPr lang="en-US" dirty="0">
            <a:solidFill>
              <a:schemeClr val="bg1"/>
            </a:solidFill>
          </a:endParaRPr>
        </a:p>
      </dgm:t>
    </dgm:pt>
    <dgm:pt modelId="{621237A1-46B6-4054-98A8-B2D1D367BA5D}" type="parTrans" cxnId="{136EC58D-1D23-4F94-B10E-DB2AA6F853C1}">
      <dgm:prSet/>
      <dgm:spPr/>
      <dgm:t>
        <a:bodyPr/>
        <a:lstStyle/>
        <a:p>
          <a:endParaRPr lang="en-US"/>
        </a:p>
      </dgm:t>
    </dgm:pt>
    <dgm:pt modelId="{7D8E7DB3-FD53-453C-8204-B74D5E8E2633}" type="sibTrans" cxnId="{136EC58D-1D23-4F94-B10E-DB2AA6F853C1}">
      <dgm:prSet/>
      <dgm:spPr/>
      <dgm:t>
        <a:bodyPr/>
        <a:lstStyle/>
        <a:p>
          <a:endParaRPr lang="en-US"/>
        </a:p>
      </dgm:t>
    </dgm:pt>
    <dgm:pt modelId="{046E5D67-B2B5-4F82-97F2-27685C2E739E}">
      <dgm:prSet phldrT="[Text]"/>
      <dgm:spPr/>
      <dgm:t>
        <a:bodyPr/>
        <a:lstStyle/>
        <a:p>
          <a:pPr algn="just"/>
          <a:r>
            <a:rPr lang="es-ES" dirty="0"/>
            <a:t>Puesto </a:t>
          </a:r>
          <a:r>
            <a:rPr lang="es-ES" b="1" dirty="0"/>
            <a:t>fijo</a:t>
          </a:r>
          <a:endParaRPr lang="en-US" b="1" dirty="0"/>
        </a:p>
      </dgm:t>
    </dgm:pt>
    <dgm:pt modelId="{A0BFF8D3-A48B-44B8-9CAB-F08C829FCFB5}" type="parTrans" cxnId="{793A660E-6A72-4B57-A8BE-79CC5FAAF90C}">
      <dgm:prSet/>
      <dgm:spPr/>
      <dgm:t>
        <a:bodyPr/>
        <a:lstStyle/>
        <a:p>
          <a:endParaRPr lang="en-US"/>
        </a:p>
      </dgm:t>
    </dgm:pt>
    <dgm:pt modelId="{30A264BF-0609-4DC4-BA4C-3E5B7FE5B259}" type="sibTrans" cxnId="{793A660E-6A72-4B57-A8BE-79CC5FAAF90C}">
      <dgm:prSet/>
      <dgm:spPr/>
      <dgm:t>
        <a:bodyPr/>
        <a:lstStyle/>
        <a:p>
          <a:endParaRPr lang="en-US"/>
        </a:p>
      </dgm:t>
    </dgm:pt>
    <dgm:pt modelId="{FD48EF39-DB13-488F-BB6E-69E8B03F49FA}">
      <dgm:prSet phldrT="[Text]"/>
      <dgm:spPr/>
      <dgm:t>
        <a:bodyPr/>
        <a:lstStyle/>
        <a:p>
          <a:pPr algn="just"/>
          <a:r>
            <a:rPr lang="es-ES" b="1" dirty="0"/>
            <a:t>Titulación</a:t>
          </a:r>
          <a:r>
            <a:rPr lang="es-ES" dirty="0"/>
            <a:t> </a:t>
          </a:r>
          <a:r>
            <a:rPr lang="es-ES" b="0" dirty="0"/>
            <a:t>universitaria</a:t>
          </a:r>
          <a:endParaRPr lang="en-US" b="0" dirty="0"/>
        </a:p>
      </dgm:t>
    </dgm:pt>
    <dgm:pt modelId="{281B599B-92EA-4BB8-8483-090DDF3A7F48}" type="parTrans" cxnId="{7FCD153B-5434-48E2-9576-79367D457172}">
      <dgm:prSet/>
      <dgm:spPr/>
      <dgm:t>
        <a:bodyPr/>
        <a:lstStyle/>
        <a:p>
          <a:endParaRPr lang="en-US"/>
        </a:p>
      </dgm:t>
    </dgm:pt>
    <dgm:pt modelId="{72999678-20D7-477B-8DE2-226ED646D251}" type="sibTrans" cxnId="{7FCD153B-5434-48E2-9576-79367D457172}">
      <dgm:prSet/>
      <dgm:spPr/>
      <dgm:t>
        <a:bodyPr/>
        <a:lstStyle/>
        <a:p>
          <a:endParaRPr lang="en-US"/>
        </a:p>
      </dgm:t>
    </dgm:pt>
    <dgm:pt modelId="{26C173D8-85FB-4A2D-858D-11E26A5F35B2}">
      <dgm:prSet phldrT="[Text]"/>
      <dgm:spPr/>
      <dgm:t>
        <a:bodyPr/>
        <a:lstStyle/>
        <a:p>
          <a:pPr algn="just"/>
          <a:r>
            <a:rPr lang="es-ES" b="1" dirty="0">
              <a:solidFill>
                <a:schemeClr val="bg1"/>
              </a:solidFill>
            </a:rPr>
            <a:t>Dos idiomas </a:t>
          </a:r>
          <a:r>
            <a:rPr lang="es-ES" dirty="0">
              <a:solidFill>
                <a:schemeClr val="bg1"/>
              </a:solidFill>
            </a:rPr>
            <a:t>(ES + mínimo B2 en </a:t>
          </a:r>
          <a:r>
            <a:rPr lang="es-ES" b="1" dirty="0" err="1">
              <a:solidFill>
                <a:schemeClr val="bg1"/>
              </a:solidFill>
            </a:rPr>
            <a:t>EN</a:t>
          </a:r>
          <a:r>
            <a:rPr lang="es-ES" b="1" dirty="0">
              <a:solidFill>
                <a:schemeClr val="bg1"/>
              </a:solidFill>
            </a:rPr>
            <a:t>, FR </a:t>
          </a:r>
          <a:r>
            <a:rPr lang="es-ES" b="0" dirty="0">
              <a:solidFill>
                <a:schemeClr val="bg1"/>
              </a:solidFill>
            </a:rPr>
            <a:t>o</a:t>
          </a:r>
          <a:r>
            <a:rPr lang="es-ES" b="1" dirty="0">
              <a:solidFill>
                <a:schemeClr val="bg1"/>
              </a:solidFill>
            </a:rPr>
            <a:t> DE</a:t>
          </a:r>
          <a:r>
            <a:rPr lang="es-ES" dirty="0">
              <a:solidFill>
                <a:schemeClr val="bg1"/>
              </a:solidFill>
            </a:rPr>
            <a:t>)</a:t>
          </a:r>
          <a:endParaRPr lang="en-US" dirty="0"/>
        </a:p>
      </dgm:t>
    </dgm:pt>
    <dgm:pt modelId="{028DCC40-112E-42E1-A32F-9FF9019E0539}" type="parTrans" cxnId="{1B09B54F-11DA-4F93-A968-55A0E2A5FA4A}">
      <dgm:prSet/>
      <dgm:spPr/>
      <dgm:t>
        <a:bodyPr/>
        <a:lstStyle/>
        <a:p>
          <a:endParaRPr lang="en-US"/>
        </a:p>
      </dgm:t>
    </dgm:pt>
    <dgm:pt modelId="{31FCC0D9-3093-4C49-86D1-7032F0C13BDE}" type="sibTrans" cxnId="{1B09B54F-11DA-4F93-A968-55A0E2A5FA4A}">
      <dgm:prSet/>
      <dgm:spPr/>
      <dgm:t>
        <a:bodyPr/>
        <a:lstStyle/>
        <a:p>
          <a:endParaRPr lang="en-US"/>
        </a:p>
      </dgm:t>
    </dgm:pt>
    <dgm:pt modelId="{EDD75949-714A-4B96-AFA3-EC9FACA7DB8F}">
      <dgm:prSet phldrT="[Text]"/>
      <dgm:spPr/>
      <dgm:t>
        <a:bodyPr/>
        <a:lstStyle/>
        <a:p>
          <a:pPr algn="just"/>
          <a:r>
            <a:rPr lang="es-ES" b="1" dirty="0"/>
            <a:t>Examen</a:t>
          </a:r>
          <a:r>
            <a:rPr lang="es-ES" dirty="0"/>
            <a:t> de acceso (tipo test, entrevistas, presentaciones orales, exámenes escritos, </a:t>
          </a:r>
          <a:r>
            <a:rPr lang="es-ES" dirty="0" err="1"/>
            <a:t>etc</a:t>
          </a:r>
          <a:r>
            <a:rPr lang="es-ES" dirty="0"/>
            <a:t>)</a:t>
          </a:r>
          <a:endParaRPr lang="en-US" dirty="0"/>
        </a:p>
      </dgm:t>
    </dgm:pt>
    <dgm:pt modelId="{14B5119C-C059-4977-B5E8-25DC6721E5B8}" type="parTrans" cxnId="{3F6299DE-8958-43C8-87DE-CB50C70AF57A}">
      <dgm:prSet/>
      <dgm:spPr/>
      <dgm:t>
        <a:bodyPr/>
        <a:lstStyle/>
        <a:p>
          <a:endParaRPr lang="en-US"/>
        </a:p>
      </dgm:t>
    </dgm:pt>
    <dgm:pt modelId="{C18D5718-5730-440D-BB30-7E65E3B61281}" type="sibTrans" cxnId="{3F6299DE-8958-43C8-87DE-CB50C70AF57A}">
      <dgm:prSet/>
      <dgm:spPr/>
      <dgm:t>
        <a:bodyPr/>
        <a:lstStyle/>
        <a:p>
          <a:endParaRPr lang="en-US"/>
        </a:p>
      </dgm:t>
    </dgm:pt>
    <dgm:pt modelId="{A22C5E22-1CC8-4419-BA76-07BF7E408EA7}">
      <dgm:prSet phldrT="[Text]"/>
      <dgm:spPr/>
      <dgm:t>
        <a:bodyPr/>
        <a:lstStyle/>
        <a:p>
          <a:pPr algn="just"/>
          <a:r>
            <a:rPr lang="es-ES" dirty="0"/>
            <a:t>Dependiendo de la oposición, </a:t>
          </a:r>
          <a:r>
            <a:rPr lang="es-ES" b="1" dirty="0"/>
            <a:t>experiencia</a:t>
          </a:r>
          <a:r>
            <a:rPr lang="es-ES" dirty="0"/>
            <a:t> previa</a:t>
          </a:r>
          <a:endParaRPr lang="en-US" dirty="0"/>
        </a:p>
      </dgm:t>
    </dgm:pt>
    <dgm:pt modelId="{A2E3DC1A-F116-4551-BE6E-8CD5AFFCE0C2}" type="parTrans" cxnId="{A462909F-3B08-4EE7-9714-3F8893AD7799}">
      <dgm:prSet/>
      <dgm:spPr/>
      <dgm:t>
        <a:bodyPr/>
        <a:lstStyle/>
        <a:p>
          <a:endParaRPr lang="en-US"/>
        </a:p>
      </dgm:t>
    </dgm:pt>
    <dgm:pt modelId="{44A9111F-7ED8-4788-9C9B-B734D405C1C3}" type="sibTrans" cxnId="{A462909F-3B08-4EE7-9714-3F8893AD7799}">
      <dgm:prSet/>
      <dgm:spPr/>
      <dgm:t>
        <a:bodyPr/>
        <a:lstStyle/>
        <a:p>
          <a:endParaRPr lang="en-US"/>
        </a:p>
      </dgm:t>
    </dgm:pt>
    <dgm:pt modelId="{BB9A145A-6DDC-4DDA-A9F4-A259EB532435}">
      <dgm:prSet phldrT="[Text]"/>
      <dgm:spPr/>
      <dgm:t>
        <a:bodyPr/>
        <a:lstStyle/>
        <a:p>
          <a:pPr algn="just"/>
          <a:r>
            <a:rPr lang="es-ES" dirty="0"/>
            <a:t>Oposiciones en curso publicadas en la </a:t>
          </a:r>
          <a:r>
            <a:rPr lang="es-ES" dirty="0">
              <a:hlinkClick xmlns:r="http://schemas.openxmlformats.org/officeDocument/2006/relationships" r:id="rId1"/>
            </a:rPr>
            <a:t>web</a:t>
          </a:r>
          <a:r>
            <a:rPr lang="es-ES" dirty="0"/>
            <a:t>, </a:t>
          </a:r>
          <a:r>
            <a:rPr lang="es-ES" b="1" dirty="0"/>
            <a:t>solicitud online</a:t>
          </a:r>
          <a:endParaRPr lang="en-US" b="1" dirty="0"/>
        </a:p>
      </dgm:t>
    </dgm:pt>
    <dgm:pt modelId="{FFB91E68-129A-484C-9BC1-F7E46AAC4D93}" type="parTrans" cxnId="{F02D88C1-174B-4A3D-B4EF-03F1FD472F4B}">
      <dgm:prSet/>
      <dgm:spPr/>
      <dgm:t>
        <a:bodyPr/>
        <a:lstStyle/>
        <a:p>
          <a:endParaRPr lang="en-US"/>
        </a:p>
      </dgm:t>
    </dgm:pt>
    <dgm:pt modelId="{2067F4FA-29DD-4835-868D-56FC8810B6D3}" type="sibTrans" cxnId="{F02D88C1-174B-4A3D-B4EF-03F1FD472F4B}">
      <dgm:prSet/>
      <dgm:spPr/>
      <dgm:t>
        <a:bodyPr/>
        <a:lstStyle/>
        <a:p>
          <a:endParaRPr lang="en-US"/>
        </a:p>
      </dgm:t>
    </dgm:pt>
    <dgm:pt modelId="{2B352BD6-F60D-4420-B80C-AD6D75AC0CA6}" type="pres">
      <dgm:prSet presAssocID="{812B5BE7-FE6A-4C1A-BE43-F1890818618D}" presName="linearFlow" presStyleCnt="0">
        <dgm:presLayoutVars>
          <dgm:dir/>
          <dgm:animLvl val="lvl"/>
          <dgm:resizeHandles val="exact"/>
        </dgm:presLayoutVars>
      </dgm:prSet>
      <dgm:spPr/>
    </dgm:pt>
    <dgm:pt modelId="{D813060A-0EBC-46AA-82A8-C4F14BC8CCED}" type="pres">
      <dgm:prSet presAssocID="{F529DC8B-A48D-44A2-B195-8008BAA2798B}" presName="composite" presStyleCnt="0"/>
      <dgm:spPr/>
    </dgm:pt>
    <dgm:pt modelId="{F77E719A-DBBB-40AA-BABD-466D8F34B3F6}" type="pres">
      <dgm:prSet presAssocID="{F529DC8B-A48D-44A2-B195-8008BAA2798B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894B03-B77D-40F9-AB39-BB76209EF3DB}" type="pres">
      <dgm:prSet presAssocID="{F529DC8B-A48D-44A2-B195-8008BAA2798B}" presName="descendantText" presStyleLbl="alignAcc1" presStyleIdx="0" presStyleCnt="1" custLinFactNeighborX="-627">
        <dgm:presLayoutVars>
          <dgm:bulletEnabled val="1"/>
        </dgm:presLayoutVars>
      </dgm:prSet>
      <dgm:spPr/>
    </dgm:pt>
  </dgm:ptLst>
  <dgm:cxnLst>
    <dgm:cxn modelId="{DF51670C-06D2-4AD2-870C-FBDE9BE1900E}" type="presOf" srcId="{A22C5E22-1CC8-4419-BA76-07BF7E408EA7}" destId="{4F894B03-B77D-40F9-AB39-BB76209EF3DB}" srcOrd="0" destOrd="4" presId="urn:microsoft.com/office/officeart/2005/8/layout/chevron2"/>
    <dgm:cxn modelId="{793A660E-6A72-4B57-A8BE-79CC5FAAF90C}" srcId="{F529DC8B-A48D-44A2-B195-8008BAA2798B}" destId="{046E5D67-B2B5-4F82-97F2-27685C2E739E}" srcOrd="0" destOrd="0" parTransId="{A0BFF8D3-A48B-44B8-9CAB-F08C829FCFB5}" sibTransId="{30A264BF-0609-4DC4-BA4C-3E5B7FE5B259}"/>
    <dgm:cxn modelId="{C5DC4B15-311E-446F-8D7E-A674D9ABB613}" type="presOf" srcId="{046E5D67-B2B5-4F82-97F2-27685C2E739E}" destId="{4F894B03-B77D-40F9-AB39-BB76209EF3DB}" srcOrd="0" destOrd="0" presId="urn:microsoft.com/office/officeart/2005/8/layout/chevron2"/>
    <dgm:cxn modelId="{38BE471F-721B-4475-AA40-6273CD3BB95F}" type="presOf" srcId="{812B5BE7-FE6A-4C1A-BE43-F1890818618D}" destId="{2B352BD6-F60D-4420-B80C-AD6D75AC0CA6}" srcOrd="0" destOrd="0" presId="urn:microsoft.com/office/officeart/2005/8/layout/chevron2"/>
    <dgm:cxn modelId="{2F529228-0F9F-4B3B-A900-458AA69B5BD1}" type="presOf" srcId="{EDD75949-714A-4B96-AFA3-EC9FACA7DB8F}" destId="{4F894B03-B77D-40F9-AB39-BB76209EF3DB}" srcOrd="0" destOrd="3" presId="urn:microsoft.com/office/officeart/2005/8/layout/chevron2"/>
    <dgm:cxn modelId="{7FCD153B-5434-48E2-9576-79367D457172}" srcId="{F529DC8B-A48D-44A2-B195-8008BAA2798B}" destId="{FD48EF39-DB13-488F-BB6E-69E8B03F49FA}" srcOrd="1" destOrd="0" parTransId="{281B599B-92EA-4BB8-8483-090DDF3A7F48}" sibTransId="{72999678-20D7-477B-8DE2-226ED646D251}"/>
    <dgm:cxn modelId="{C2B2804A-FC48-42C7-B351-430DBD3E7831}" type="presOf" srcId="{26C173D8-85FB-4A2D-858D-11E26A5F35B2}" destId="{4F894B03-B77D-40F9-AB39-BB76209EF3DB}" srcOrd="0" destOrd="2" presId="urn:microsoft.com/office/officeart/2005/8/layout/chevron2"/>
    <dgm:cxn modelId="{1B09B54F-11DA-4F93-A968-55A0E2A5FA4A}" srcId="{F529DC8B-A48D-44A2-B195-8008BAA2798B}" destId="{26C173D8-85FB-4A2D-858D-11E26A5F35B2}" srcOrd="2" destOrd="0" parTransId="{028DCC40-112E-42E1-A32F-9FF9019E0539}" sibTransId="{31FCC0D9-3093-4C49-86D1-7032F0C13BDE}"/>
    <dgm:cxn modelId="{136EC58D-1D23-4F94-B10E-DB2AA6F853C1}" srcId="{812B5BE7-FE6A-4C1A-BE43-F1890818618D}" destId="{F529DC8B-A48D-44A2-B195-8008BAA2798B}" srcOrd="0" destOrd="0" parTransId="{621237A1-46B6-4054-98A8-B2D1D367BA5D}" sibTransId="{7D8E7DB3-FD53-453C-8204-B74D5E8E2633}"/>
    <dgm:cxn modelId="{7B7D2D9E-32CC-4608-9D39-F5485A8AF543}" type="presOf" srcId="{FD48EF39-DB13-488F-BB6E-69E8B03F49FA}" destId="{4F894B03-B77D-40F9-AB39-BB76209EF3DB}" srcOrd="0" destOrd="1" presId="urn:microsoft.com/office/officeart/2005/8/layout/chevron2"/>
    <dgm:cxn modelId="{A462909F-3B08-4EE7-9714-3F8893AD7799}" srcId="{F529DC8B-A48D-44A2-B195-8008BAA2798B}" destId="{A22C5E22-1CC8-4419-BA76-07BF7E408EA7}" srcOrd="4" destOrd="0" parTransId="{A2E3DC1A-F116-4551-BE6E-8CD5AFFCE0C2}" sibTransId="{44A9111F-7ED8-4788-9C9B-B734D405C1C3}"/>
    <dgm:cxn modelId="{F02D88C1-174B-4A3D-B4EF-03F1FD472F4B}" srcId="{F529DC8B-A48D-44A2-B195-8008BAA2798B}" destId="{BB9A145A-6DDC-4DDA-A9F4-A259EB532435}" srcOrd="5" destOrd="0" parTransId="{FFB91E68-129A-484C-9BC1-F7E46AAC4D93}" sibTransId="{2067F4FA-29DD-4835-868D-56FC8810B6D3}"/>
    <dgm:cxn modelId="{F74A09DB-15C2-4523-94C9-DCB3B5D73C26}" type="presOf" srcId="{F529DC8B-A48D-44A2-B195-8008BAA2798B}" destId="{F77E719A-DBBB-40AA-BABD-466D8F34B3F6}" srcOrd="0" destOrd="0" presId="urn:microsoft.com/office/officeart/2005/8/layout/chevron2"/>
    <dgm:cxn modelId="{3F6299DE-8958-43C8-87DE-CB50C70AF57A}" srcId="{F529DC8B-A48D-44A2-B195-8008BAA2798B}" destId="{EDD75949-714A-4B96-AFA3-EC9FACA7DB8F}" srcOrd="3" destOrd="0" parTransId="{14B5119C-C059-4977-B5E8-25DC6721E5B8}" sibTransId="{C18D5718-5730-440D-BB30-7E65E3B61281}"/>
    <dgm:cxn modelId="{90928ADF-C21F-4055-B5B3-DD0DBD765984}" type="presOf" srcId="{BB9A145A-6DDC-4DDA-A9F4-A259EB532435}" destId="{4F894B03-B77D-40F9-AB39-BB76209EF3DB}" srcOrd="0" destOrd="5" presId="urn:microsoft.com/office/officeart/2005/8/layout/chevron2"/>
    <dgm:cxn modelId="{89398374-64EF-4D92-95F4-73A94F388FF2}" type="presParOf" srcId="{2B352BD6-F60D-4420-B80C-AD6D75AC0CA6}" destId="{D813060A-0EBC-46AA-82A8-C4F14BC8CCED}" srcOrd="0" destOrd="0" presId="urn:microsoft.com/office/officeart/2005/8/layout/chevron2"/>
    <dgm:cxn modelId="{D2618FF8-C67A-48D5-ADC5-BAE01159276F}" type="presParOf" srcId="{D813060A-0EBC-46AA-82A8-C4F14BC8CCED}" destId="{F77E719A-DBBB-40AA-BABD-466D8F34B3F6}" srcOrd="0" destOrd="0" presId="urn:microsoft.com/office/officeart/2005/8/layout/chevron2"/>
    <dgm:cxn modelId="{E5FA3A5D-3103-4BDD-BE51-6909F03E1CEE}" type="presParOf" srcId="{D813060A-0EBC-46AA-82A8-C4F14BC8CCED}" destId="{4F894B03-B77D-40F9-AB39-BB76209EF3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2F5F54-0AE3-4208-BDA6-1A04ADF96F03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5310D7E-ED68-4508-87D3-37372027E802}">
      <dgm:prSet phldrT="[Text]"/>
      <dgm:spPr/>
      <dgm:t>
        <a:bodyPr/>
        <a:lstStyle/>
        <a:p>
          <a:r>
            <a:rPr lang="es-ES" sz="2800" b="1" dirty="0">
              <a:solidFill>
                <a:schemeClr val="bg1"/>
              </a:solidFill>
            </a:rPr>
            <a:t>Requisitos oficiales</a:t>
          </a:r>
          <a:endParaRPr lang="en-US" sz="2800" b="1" dirty="0">
            <a:solidFill>
              <a:schemeClr val="bg1"/>
            </a:solidFill>
          </a:endParaRPr>
        </a:p>
      </dgm:t>
    </dgm:pt>
    <dgm:pt modelId="{14E0A229-18C1-4395-92F1-4D5B078134B5}" type="parTrans" cxnId="{CB044A46-6E4E-444A-BACD-289EB693BD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C8CB8F3-D193-49D0-8119-C082FA62708A}" type="sibTrans" cxnId="{CB044A46-6E4E-444A-BACD-289EB693BD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DC74F46-F021-47A9-9625-799940D75C57}">
      <dgm:prSet phldrT="[Text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Título universitario</a:t>
          </a:r>
          <a:endParaRPr lang="en-US" sz="2400" dirty="0">
            <a:solidFill>
              <a:schemeClr val="bg1"/>
            </a:solidFill>
          </a:endParaRPr>
        </a:p>
      </dgm:t>
    </dgm:pt>
    <dgm:pt modelId="{5083BB4D-3EA5-46E5-AD91-5FF5FE07C56A}" type="parTrans" cxnId="{C7B3FEE7-C5BA-490D-AC41-0E41CF7D36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0E0CED5-125E-4B7C-9B36-9D8D76568AF5}" type="sibTrans" cxnId="{C7B3FEE7-C5BA-490D-AC41-0E41CF7D36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90014C9-8E3D-42BF-81BE-825C1F833231}">
      <dgm:prSet phldrT="[Text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Cero experiencia previa</a:t>
          </a:r>
          <a:endParaRPr lang="en-US" sz="2400" dirty="0">
            <a:solidFill>
              <a:schemeClr val="bg1"/>
            </a:solidFill>
          </a:endParaRPr>
        </a:p>
      </dgm:t>
    </dgm:pt>
    <dgm:pt modelId="{F27FCD12-0905-49B6-87D3-AA3D9A94A054}" type="parTrans" cxnId="{FE34240D-84B4-4A1D-A676-3D0E6776F10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32D5CF1-F99A-4B53-BCD7-28186C7EFF7D}" type="sibTrans" cxnId="{FE34240D-84B4-4A1D-A676-3D0E6776F10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9E452A-B584-4EE7-854B-8EBEAB647AFA}">
      <dgm:prSet phldrT="[Text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2 idiomas (B2 para el segundo)</a:t>
          </a:r>
          <a:endParaRPr lang="en-US" sz="2400" dirty="0">
            <a:solidFill>
              <a:schemeClr val="bg1"/>
            </a:solidFill>
          </a:endParaRPr>
        </a:p>
      </dgm:t>
    </dgm:pt>
    <dgm:pt modelId="{74473127-C193-49BC-9849-B4075325E5B5}" type="parTrans" cxnId="{63259E43-CB27-46F9-963D-14ED53D2F2C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EEB33C2-0EEE-4CDF-A91F-A137EF99D35D}" type="sibTrans" cxnId="{63259E43-CB27-46F9-963D-14ED53D2F2C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A5B5D2-3588-43CD-833D-D4B4D95FBC2B}">
      <dgm:prSet phldrT="[Text]"/>
      <dgm:spPr/>
      <dgm:t>
        <a:bodyPr/>
        <a:lstStyle/>
        <a:p>
          <a:endParaRPr lang="en-US" sz="2200" dirty="0">
            <a:solidFill>
              <a:schemeClr val="bg1"/>
            </a:solidFill>
          </a:endParaRPr>
        </a:p>
      </dgm:t>
    </dgm:pt>
    <dgm:pt modelId="{AE3FD79D-3CC7-493F-9CE9-780AF2591557}" type="parTrans" cxnId="{CFD78FDA-1C46-4223-994F-AC23A188040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9381F5-E2CF-4F52-9948-08400131B647}" type="sibTrans" cxnId="{CFD78FDA-1C46-4223-994F-AC23A188040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0456648-58CE-4B56-83B1-15B09E1A645C}">
      <dgm:prSet phldrT="[Text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De Oviedo a Bruselas</a:t>
          </a:r>
          <a:endParaRPr lang="en-US" sz="2400" dirty="0">
            <a:solidFill>
              <a:schemeClr val="bg1"/>
            </a:solidFill>
          </a:endParaRPr>
        </a:p>
      </dgm:t>
    </dgm:pt>
    <dgm:pt modelId="{6237A879-CAB6-4BFA-AD98-35885193051A}" type="parTrans" cxnId="{20856E35-DAF6-4AE4-832D-6A20DAE1DC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C013D28-C46B-40CC-BE31-381FC15D64C9}" type="sibTrans" cxnId="{20856E35-DAF6-4AE4-832D-6A20DAE1DC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E9F0C04-C584-46F3-A76B-E6F0F46FEE68}" type="pres">
      <dgm:prSet presAssocID="{DB2F5F54-0AE3-4208-BDA6-1A04ADF96F03}" presName="Name0" presStyleCnt="0">
        <dgm:presLayoutVars>
          <dgm:dir/>
          <dgm:resizeHandles val="exact"/>
        </dgm:presLayoutVars>
      </dgm:prSet>
      <dgm:spPr/>
    </dgm:pt>
    <dgm:pt modelId="{04CCC84B-A4AB-45B9-86BF-4FAC76768798}" type="pres">
      <dgm:prSet presAssocID="{15310D7E-ED68-4508-87D3-37372027E802}" presName="node" presStyleLbl="node1" presStyleIdx="0" presStyleCnt="1">
        <dgm:presLayoutVars>
          <dgm:bulletEnabled val="1"/>
        </dgm:presLayoutVars>
      </dgm:prSet>
      <dgm:spPr/>
    </dgm:pt>
  </dgm:ptLst>
  <dgm:cxnLst>
    <dgm:cxn modelId="{FE34240D-84B4-4A1D-A676-3D0E6776F104}" srcId="{15310D7E-ED68-4508-87D3-37372027E802}" destId="{190014C9-8E3D-42BF-81BE-825C1F833231}" srcOrd="1" destOrd="0" parTransId="{F27FCD12-0905-49B6-87D3-AA3D9A94A054}" sibTransId="{032D5CF1-F99A-4B53-BCD7-28186C7EFF7D}"/>
    <dgm:cxn modelId="{EF178D1B-25DB-44FA-A5C1-2F7739C58A11}" type="presOf" srcId="{45A5B5D2-3588-43CD-833D-D4B4D95FBC2B}" destId="{04CCC84B-A4AB-45B9-86BF-4FAC76768798}" srcOrd="0" destOrd="5" presId="urn:microsoft.com/office/officeart/2005/8/layout/hList6"/>
    <dgm:cxn modelId="{20856E35-DAF6-4AE4-832D-6A20DAE1DC82}" srcId="{15310D7E-ED68-4508-87D3-37372027E802}" destId="{C0456648-58CE-4B56-83B1-15B09E1A645C}" srcOrd="3" destOrd="0" parTransId="{6237A879-CAB6-4BFA-AD98-35885193051A}" sibTransId="{AC013D28-C46B-40CC-BE31-381FC15D64C9}"/>
    <dgm:cxn modelId="{63259E43-CB27-46F9-963D-14ED53D2F2C0}" srcId="{15310D7E-ED68-4508-87D3-37372027E802}" destId="{F29E452A-B584-4EE7-854B-8EBEAB647AFA}" srcOrd="2" destOrd="0" parTransId="{74473127-C193-49BC-9849-B4075325E5B5}" sibTransId="{0EEB33C2-0EEE-4CDF-A91F-A137EF99D35D}"/>
    <dgm:cxn modelId="{CB044A46-6E4E-444A-BACD-289EB693BD5A}" srcId="{DB2F5F54-0AE3-4208-BDA6-1A04ADF96F03}" destId="{15310D7E-ED68-4508-87D3-37372027E802}" srcOrd="0" destOrd="0" parTransId="{14E0A229-18C1-4395-92F1-4D5B078134B5}" sibTransId="{FC8CB8F3-D193-49D0-8119-C082FA62708A}"/>
    <dgm:cxn modelId="{E1562270-6717-4E71-9A51-AE758686FB50}" type="presOf" srcId="{15310D7E-ED68-4508-87D3-37372027E802}" destId="{04CCC84B-A4AB-45B9-86BF-4FAC76768798}" srcOrd="0" destOrd="0" presId="urn:microsoft.com/office/officeart/2005/8/layout/hList6"/>
    <dgm:cxn modelId="{245AD18C-845A-4C59-9079-876B1C0F5290}" type="presOf" srcId="{3DC74F46-F021-47A9-9625-799940D75C57}" destId="{04CCC84B-A4AB-45B9-86BF-4FAC76768798}" srcOrd="0" destOrd="1" presId="urn:microsoft.com/office/officeart/2005/8/layout/hList6"/>
    <dgm:cxn modelId="{A6D569B9-F94F-43C3-93E2-A61FBCEB57D6}" type="presOf" srcId="{190014C9-8E3D-42BF-81BE-825C1F833231}" destId="{04CCC84B-A4AB-45B9-86BF-4FAC76768798}" srcOrd="0" destOrd="2" presId="urn:microsoft.com/office/officeart/2005/8/layout/hList6"/>
    <dgm:cxn modelId="{841FCED6-7F18-4E71-8750-F646AA15BA70}" type="presOf" srcId="{DB2F5F54-0AE3-4208-BDA6-1A04ADF96F03}" destId="{EE9F0C04-C584-46F3-A76B-E6F0F46FEE68}" srcOrd="0" destOrd="0" presId="urn:microsoft.com/office/officeart/2005/8/layout/hList6"/>
    <dgm:cxn modelId="{CFD78FDA-1C46-4223-994F-AC23A1880408}" srcId="{15310D7E-ED68-4508-87D3-37372027E802}" destId="{45A5B5D2-3588-43CD-833D-D4B4D95FBC2B}" srcOrd="4" destOrd="0" parTransId="{AE3FD79D-3CC7-493F-9CE9-780AF2591557}" sibTransId="{C79381F5-E2CF-4F52-9948-08400131B647}"/>
    <dgm:cxn modelId="{C7B3FEE7-C5BA-490D-AC41-0E41CF7D36BD}" srcId="{15310D7E-ED68-4508-87D3-37372027E802}" destId="{3DC74F46-F021-47A9-9625-799940D75C57}" srcOrd="0" destOrd="0" parTransId="{5083BB4D-3EA5-46E5-AD91-5FF5FE07C56A}" sibTransId="{90E0CED5-125E-4B7C-9B36-9D8D76568AF5}"/>
    <dgm:cxn modelId="{68E8E3F5-DC24-4816-9ADF-A6052AD494FF}" type="presOf" srcId="{F29E452A-B584-4EE7-854B-8EBEAB647AFA}" destId="{04CCC84B-A4AB-45B9-86BF-4FAC76768798}" srcOrd="0" destOrd="3" presId="urn:microsoft.com/office/officeart/2005/8/layout/hList6"/>
    <dgm:cxn modelId="{4C0777FF-BA83-42F6-A6A3-75BAF5EA6EF1}" type="presOf" srcId="{C0456648-58CE-4B56-83B1-15B09E1A645C}" destId="{04CCC84B-A4AB-45B9-86BF-4FAC76768798}" srcOrd="0" destOrd="4" presId="urn:microsoft.com/office/officeart/2005/8/layout/hList6"/>
    <dgm:cxn modelId="{346801F5-0CF8-4A49-9344-10A1D8B76CEE}" type="presParOf" srcId="{EE9F0C04-C584-46F3-A76B-E6F0F46FEE68}" destId="{04CCC84B-A4AB-45B9-86BF-4FAC76768798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24A4B-3EEF-4D8E-9EF3-D854F30BF045}">
      <dsp:nvSpPr>
        <dsp:cNvPr id="0" name=""/>
        <dsp:cNvSpPr/>
      </dsp:nvSpPr>
      <dsp:spPr>
        <a:xfrm>
          <a:off x="446101" y="0"/>
          <a:ext cx="5055817" cy="277632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FD23B-970A-425D-B083-0B1582AA9B2F}">
      <dsp:nvSpPr>
        <dsp:cNvPr id="0" name=""/>
        <dsp:cNvSpPr/>
      </dsp:nvSpPr>
      <dsp:spPr>
        <a:xfrm>
          <a:off x="2904" y="832896"/>
          <a:ext cx="648241" cy="11105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bg1"/>
              </a:solidFill>
            </a:rPr>
            <a:t>1945</a:t>
          </a:r>
          <a:r>
            <a:rPr lang="es-ES" sz="10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</a:rPr>
            <a:t>Fin II GM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4549" y="864541"/>
        <a:ext cx="584951" cy="1047238"/>
      </dsp:txXfrm>
    </dsp:sp>
    <dsp:sp modelId="{DC6EECA7-2288-4555-8CA7-675C8BED6785}">
      <dsp:nvSpPr>
        <dsp:cNvPr id="0" name=""/>
        <dsp:cNvSpPr/>
      </dsp:nvSpPr>
      <dsp:spPr>
        <a:xfrm>
          <a:off x="759185" y="832896"/>
          <a:ext cx="648241" cy="1110528"/>
        </a:xfrm>
        <a:prstGeom prst="roundRect">
          <a:avLst/>
        </a:prstGeom>
        <a:solidFill>
          <a:schemeClr val="accent4">
            <a:hueOff val="218269"/>
            <a:satOff val="0"/>
            <a:lumOff val="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bg1"/>
              </a:solidFill>
            </a:rPr>
            <a:t>1951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</a:rPr>
            <a:t> CECA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790830" y="864541"/>
        <a:ext cx="584951" cy="1047238"/>
      </dsp:txXfrm>
    </dsp:sp>
    <dsp:sp modelId="{17BE6245-BC71-4143-B0DB-02036BD666DE}">
      <dsp:nvSpPr>
        <dsp:cNvPr id="0" name=""/>
        <dsp:cNvSpPr/>
      </dsp:nvSpPr>
      <dsp:spPr>
        <a:xfrm>
          <a:off x="1515467" y="832896"/>
          <a:ext cx="648241" cy="1110528"/>
        </a:xfrm>
        <a:prstGeom prst="roundRect">
          <a:avLst/>
        </a:prstGeom>
        <a:solidFill>
          <a:schemeClr val="accent4">
            <a:hueOff val="436537"/>
            <a:satOff val="0"/>
            <a:lumOff val="19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1958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 CEE</a:t>
          </a:r>
        </a:p>
      </dsp:txBody>
      <dsp:txXfrm>
        <a:off x="1547112" y="864541"/>
        <a:ext cx="584951" cy="1047238"/>
      </dsp:txXfrm>
    </dsp:sp>
    <dsp:sp modelId="{E53D8192-4383-41BD-A615-A89D78FCBC69}">
      <dsp:nvSpPr>
        <dsp:cNvPr id="0" name=""/>
        <dsp:cNvSpPr/>
      </dsp:nvSpPr>
      <dsp:spPr>
        <a:xfrm>
          <a:off x="2271748" y="832896"/>
          <a:ext cx="648241" cy="1110528"/>
        </a:xfrm>
        <a:prstGeom prst="roundRect">
          <a:avLst/>
        </a:prstGeom>
        <a:solidFill>
          <a:schemeClr val="accent4">
            <a:hueOff val="654806"/>
            <a:satOff val="0"/>
            <a:lumOff val="2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1986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 Entra España</a:t>
          </a:r>
        </a:p>
      </dsp:txBody>
      <dsp:txXfrm>
        <a:off x="2303393" y="864541"/>
        <a:ext cx="584951" cy="1047238"/>
      </dsp:txXfrm>
    </dsp:sp>
    <dsp:sp modelId="{4EE88F9A-5FC7-4C01-ADA5-417B4B0AB21A}">
      <dsp:nvSpPr>
        <dsp:cNvPr id="0" name=""/>
        <dsp:cNvSpPr/>
      </dsp:nvSpPr>
      <dsp:spPr>
        <a:xfrm>
          <a:off x="3028030" y="832896"/>
          <a:ext cx="648241" cy="1110528"/>
        </a:xfrm>
        <a:prstGeom prst="roundRect">
          <a:avLst/>
        </a:prstGeom>
        <a:solidFill>
          <a:schemeClr val="accent4">
            <a:hueOff val="873075"/>
            <a:satOff val="0"/>
            <a:lumOff val="38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1992</a:t>
          </a:r>
          <a:r>
            <a:rPr lang="en-US" sz="10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UE</a:t>
          </a:r>
        </a:p>
      </dsp:txBody>
      <dsp:txXfrm>
        <a:off x="3059675" y="864541"/>
        <a:ext cx="584951" cy="1047238"/>
      </dsp:txXfrm>
    </dsp:sp>
    <dsp:sp modelId="{8E3844E1-8473-46E6-B748-0D06A8977280}">
      <dsp:nvSpPr>
        <dsp:cNvPr id="0" name=""/>
        <dsp:cNvSpPr/>
      </dsp:nvSpPr>
      <dsp:spPr>
        <a:xfrm>
          <a:off x="3784311" y="832896"/>
          <a:ext cx="648241" cy="1110528"/>
        </a:xfrm>
        <a:prstGeom prst="roundRect">
          <a:avLst/>
        </a:prstGeom>
        <a:solidFill>
          <a:schemeClr val="accent4">
            <a:hueOff val="1091344"/>
            <a:satOff val="0"/>
            <a:lumOff val="47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2002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Euro</a:t>
          </a:r>
        </a:p>
      </dsp:txBody>
      <dsp:txXfrm>
        <a:off x="3815956" y="864541"/>
        <a:ext cx="584951" cy="1047238"/>
      </dsp:txXfrm>
    </dsp:sp>
    <dsp:sp modelId="{42CCCB22-634E-4E96-BD3D-4BB02DBD1445}">
      <dsp:nvSpPr>
        <dsp:cNvPr id="0" name=""/>
        <dsp:cNvSpPr/>
      </dsp:nvSpPr>
      <dsp:spPr>
        <a:xfrm>
          <a:off x="4540593" y="832896"/>
          <a:ext cx="648241" cy="1110528"/>
        </a:xfrm>
        <a:prstGeom prst="roundRect">
          <a:avLst/>
        </a:prstGeom>
        <a:solidFill>
          <a:schemeClr val="accent4">
            <a:hueOff val="1309612"/>
            <a:satOff val="0"/>
            <a:lumOff val="57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2021</a:t>
          </a:r>
          <a:r>
            <a:rPr lang="en-US" sz="10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Brexit</a:t>
          </a:r>
        </a:p>
      </dsp:txBody>
      <dsp:txXfrm>
        <a:off x="4572238" y="864541"/>
        <a:ext cx="584951" cy="1047238"/>
      </dsp:txXfrm>
    </dsp:sp>
    <dsp:sp modelId="{30133804-DD58-407C-911A-78BD9CD8C2C2}">
      <dsp:nvSpPr>
        <dsp:cNvPr id="0" name=""/>
        <dsp:cNvSpPr/>
      </dsp:nvSpPr>
      <dsp:spPr>
        <a:xfrm>
          <a:off x="5296874" y="832896"/>
          <a:ext cx="648241" cy="1110528"/>
        </a:xfrm>
        <a:prstGeom prst="roundRect">
          <a:avLst/>
        </a:prstGeom>
        <a:solidFill>
          <a:schemeClr val="accent4">
            <a:hueOff val="1527881"/>
            <a:satOff val="0"/>
            <a:lumOff val="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2026</a:t>
          </a:r>
          <a:r>
            <a:rPr lang="en-US" sz="10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 Hoy</a:t>
          </a:r>
        </a:p>
      </dsp:txBody>
      <dsp:txXfrm>
        <a:off x="5328519" y="864541"/>
        <a:ext cx="584951" cy="1047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63262-A877-4EC7-AC79-C1F87BF8CE02}">
      <dsp:nvSpPr>
        <dsp:cNvPr id="0" name=""/>
        <dsp:cNvSpPr/>
      </dsp:nvSpPr>
      <dsp:spPr>
        <a:xfrm>
          <a:off x="1674339" y="50258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</a:rPr>
            <a:t>Contratos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4149044" y="1342476"/>
        <a:ext cx="1544320" cy="1517226"/>
      </dsp:txXfrm>
    </dsp:sp>
    <dsp:sp modelId="{270BA4A6-4F35-479A-96BE-8BA02302DD0D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763941"/>
            <a:satOff val="0"/>
            <a:lumOff val="33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</a:rPr>
            <a:t>Oposiciones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2917139" y="3373120"/>
        <a:ext cx="2059093" cy="1408853"/>
      </dsp:txXfrm>
    </dsp:sp>
    <dsp:sp modelId="{1A2BCB1B-BAF4-4654-AC69-C280C0AA9B40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1527881"/>
            <a:satOff val="0"/>
            <a:lumOff val="66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</a:rPr>
            <a:t>Becas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2158525" y="1395306"/>
        <a:ext cx="1544320" cy="15172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49247-2B14-4229-9B36-51A06A3564BB}">
      <dsp:nvSpPr>
        <dsp:cNvPr id="0" name=""/>
        <dsp:cNvSpPr/>
      </dsp:nvSpPr>
      <dsp:spPr>
        <a:xfrm rot="5400000">
          <a:off x="-400773" y="868335"/>
          <a:ext cx="4414417" cy="30900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Blue </a:t>
          </a:r>
          <a:r>
            <a:rPr lang="es-ES" sz="2400" b="1" kern="1200" dirty="0" err="1">
              <a:solidFill>
                <a:schemeClr val="bg1"/>
              </a:solidFill>
            </a:rPr>
            <a:t>book</a:t>
          </a:r>
          <a:endParaRPr lang="es-ES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 rot="-5400000">
        <a:off x="261390" y="1751218"/>
        <a:ext cx="3090092" cy="1324325"/>
      </dsp:txXfrm>
    </dsp:sp>
    <dsp:sp modelId="{7B762E37-866F-494E-A1AD-3D619841715A}">
      <dsp:nvSpPr>
        <dsp:cNvPr id="0" name=""/>
        <dsp:cNvSpPr/>
      </dsp:nvSpPr>
      <dsp:spPr>
        <a:xfrm rot="5400000">
          <a:off x="4718458" y="-842739"/>
          <a:ext cx="3278802" cy="4967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Graduados</a:t>
          </a:r>
          <a:r>
            <a:rPr lang="es-ES" sz="24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universitarios</a:t>
          </a:r>
          <a:endParaRPr lang="en-US" sz="1700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1700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schemeClr val="bg1"/>
              </a:solidFill>
            </a:rPr>
            <a:t>R</a:t>
          </a:r>
          <a:r>
            <a:rPr lang="es-ES" sz="2400" b="1" kern="1200" dirty="0">
              <a:solidFill>
                <a:schemeClr val="bg1"/>
              </a:solidFill>
              <a:sym typeface="Wingdings" panose="05000000000000000000" pitchFamily="2" charset="2"/>
            </a:rPr>
            <a:t>emunerada</a:t>
          </a:r>
          <a:endParaRPr lang="en-US" sz="2400" b="1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2400" b="1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b="1" kern="1200" dirty="0">
              <a:solidFill>
                <a:schemeClr val="bg1"/>
              </a:solidFill>
            </a:rPr>
            <a:t>5 meses</a:t>
          </a:r>
          <a:endParaRPr lang="en-US" sz="2400" b="1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2400" b="1" kern="1200" dirty="0">
            <a:solidFill>
              <a:schemeClr val="bg1"/>
            </a:solidFill>
          </a:endParaRPr>
        </a:p>
        <a:p>
          <a:pPr marL="285750" marR="0" lvl="1" indent="-285750" algn="l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s-ES" sz="2400" kern="1200" dirty="0">
              <a:solidFill>
                <a:schemeClr val="bg1"/>
              </a:solidFill>
            </a:rPr>
            <a:t>Solicitud </a:t>
          </a:r>
          <a:r>
            <a:rPr lang="es-ES" sz="2400" b="1" kern="1200" dirty="0">
              <a:solidFill>
                <a:schemeClr val="bg1"/>
              </a:solidFill>
              <a:hlinkClick xmlns:r="http://schemas.openxmlformats.org/officeDocument/2006/relationships" r:id="rId1"/>
            </a:rPr>
            <a:t>online</a:t>
          </a:r>
          <a:endParaRPr lang="en-US" sz="2400" b="1" kern="1200" dirty="0">
            <a:solidFill>
              <a:schemeClr val="bg1"/>
            </a:solidFill>
          </a:endParaRPr>
        </a:p>
      </dsp:txBody>
      <dsp:txXfrm rot="-5400000">
        <a:off x="3874261" y="161516"/>
        <a:ext cx="4807138" cy="2958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02B37-A3C5-42FC-9478-645833F32607}">
      <dsp:nvSpPr>
        <dsp:cNvPr id="0" name=""/>
        <dsp:cNvSpPr/>
      </dsp:nvSpPr>
      <dsp:spPr>
        <a:xfrm rot="5400000">
          <a:off x="-267605" y="441720"/>
          <a:ext cx="1784036" cy="124882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1"/>
              </a:solidFill>
            </a:rPr>
            <a:t>Agente contractual</a:t>
          </a:r>
        </a:p>
      </dsp:txBody>
      <dsp:txXfrm rot="-5400000">
        <a:off x="1" y="798528"/>
        <a:ext cx="1248825" cy="535211"/>
      </dsp:txXfrm>
    </dsp:sp>
    <dsp:sp modelId="{2B0DDFD4-2EAF-4F9B-927D-2B7506792A9C}">
      <dsp:nvSpPr>
        <dsp:cNvPr id="0" name=""/>
        <dsp:cNvSpPr/>
      </dsp:nvSpPr>
      <dsp:spPr>
        <a:xfrm rot="5400000">
          <a:off x="3684382" y="-2422867"/>
          <a:ext cx="1482474" cy="6353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4 grados </a:t>
          </a:r>
          <a:r>
            <a:rPr lang="es-ES" sz="1400" kern="1200" dirty="0">
              <a:solidFill>
                <a:schemeClr val="bg1"/>
              </a:solidFill>
            </a:rPr>
            <a:t>distintos</a:t>
          </a:r>
          <a:endParaRPr lang="en-US" sz="1400" kern="1200" dirty="0">
            <a:solidFill>
              <a:schemeClr val="bg1"/>
            </a:solidFill>
          </a:endParaRPr>
        </a:p>
        <a:p>
          <a:pPr marL="228600" lvl="2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bg1"/>
              </a:solidFill>
            </a:rPr>
            <a:t>Grados I-III no requieren estudios universitarios</a:t>
          </a:r>
          <a:endParaRPr lang="en-US" sz="1400" kern="1200" dirty="0">
            <a:solidFill>
              <a:schemeClr val="bg1"/>
            </a:solidFill>
          </a:endParaRPr>
        </a:p>
        <a:p>
          <a:pPr marL="228600" lvl="2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bg1"/>
              </a:solidFill>
            </a:rPr>
            <a:t>Grado IV requiere un </a:t>
          </a:r>
          <a:r>
            <a:rPr lang="es-ES" sz="1400" b="1" kern="1200" dirty="0">
              <a:solidFill>
                <a:schemeClr val="bg1"/>
              </a:solidFill>
            </a:rPr>
            <a:t>grado universitario</a:t>
          </a:r>
          <a:endParaRPr lang="en-US" sz="1400" b="1" kern="1200" dirty="0">
            <a:solidFill>
              <a:schemeClr val="bg1"/>
            </a:solidFill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Dos idiomas </a:t>
          </a:r>
          <a:r>
            <a:rPr lang="es-ES" sz="1400" kern="1200" dirty="0">
              <a:solidFill>
                <a:schemeClr val="bg1"/>
              </a:solidFill>
            </a:rPr>
            <a:t>(ES + mínimo B2 en </a:t>
          </a:r>
          <a:r>
            <a:rPr lang="es-ES" sz="1400" b="1" kern="1200" dirty="0" err="1">
              <a:solidFill>
                <a:schemeClr val="bg1"/>
              </a:solidFill>
            </a:rPr>
            <a:t>EN</a:t>
          </a:r>
          <a:r>
            <a:rPr lang="es-ES" sz="1400" b="1" kern="1200" dirty="0">
              <a:solidFill>
                <a:schemeClr val="bg1"/>
              </a:solidFill>
            </a:rPr>
            <a:t>, FR </a:t>
          </a:r>
          <a:r>
            <a:rPr lang="es-ES" sz="1400" b="0" kern="1200" dirty="0">
              <a:solidFill>
                <a:schemeClr val="bg1"/>
              </a:solidFill>
            </a:rPr>
            <a:t>o </a:t>
          </a:r>
          <a:r>
            <a:rPr lang="es-ES" sz="1400" b="1" kern="1200" dirty="0">
              <a:solidFill>
                <a:schemeClr val="bg1"/>
              </a:solidFill>
            </a:rPr>
            <a:t>DE</a:t>
          </a:r>
          <a:r>
            <a:rPr lang="es-ES" sz="1400" kern="1200" dirty="0">
              <a:solidFill>
                <a:schemeClr val="bg1"/>
              </a:solidFill>
            </a:rPr>
            <a:t>)</a:t>
          </a:r>
          <a:endParaRPr lang="en-US" sz="1400" kern="1200" dirty="0">
            <a:solidFill>
              <a:schemeClr val="bg1"/>
            </a:solidFill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Vacantes publicadas </a:t>
          </a:r>
          <a:r>
            <a:rPr lang="es-ES" sz="1400" b="0" kern="1200" dirty="0">
              <a:solidFill>
                <a:schemeClr val="bg1"/>
              </a:solidFill>
            </a:rPr>
            <a:t>en la web (</a:t>
          </a:r>
          <a:r>
            <a:rPr lang="es-ES" sz="1400" b="0" kern="1200" dirty="0">
              <a:solidFill>
                <a:schemeClr val="bg1"/>
              </a:solidFill>
              <a:hlinkClick xmlns:r="http://schemas.openxmlformats.org/officeDocument/2006/relationships" r:id="rId1"/>
            </a:rPr>
            <a:t>enlace</a:t>
          </a:r>
          <a:r>
            <a:rPr lang="es-ES" sz="1400" b="0" kern="1200" dirty="0">
              <a:solidFill>
                <a:schemeClr val="bg1"/>
              </a:solidFill>
            </a:rPr>
            <a:t>), </a:t>
          </a:r>
          <a:r>
            <a:rPr lang="es-ES" sz="1400" b="1" kern="1200" dirty="0">
              <a:solidFill>
                <a:schemeClr val="bg1"/>
              </a:solidFill>
            </a:rPr>
            <a:t>solicitud online </a:t>
          </a:r>
          <a:r>
            <a:rPr lang="es-ES" sz="1400" b="0" kern="1200" dirty="0">
              <a:solidFill>
                <a:schemeClr val="bg1"/>
              </a:solidFill>
            </a:rPr>
            <a:t>(</a:t>
          </a:r>
          <a:r>
            <a:rPr lang="es-ES" sz="1400" b="0" kern="1200" dirty="0">
              <a:solidFill>
                <a:schemeClr val="bg1"/>
              </a:solidFill>
              <a:hlinkClick xmlns:r="http://schemas.openxmlformats.org/officeDocument/2006/relationships" r:id="rId2"/>
            </a:rPr>
            <a:t>enlace</a:t>
          </a:r>
          <a:r>
            <a:rPr lang="es-ES" sz="1400" b="0" kern="1200" dirty="0">
              <a:solidFill>
                <a:schemeClr val="bg1"/>
              </a:solidFill>
            </a:rPr>
            <a:t>) </a:t>
          </a:r>
          <a:r>
            <a:rPr lang="es-ES" sz="1400" b="1" kern="1200" dirty="0">
              <a:solidFill>
                <a:schemeClr val="bg1"/>
              </a:solidFill>
            </a:rPr>
            <a:t>y examen</a:t>
          </a:r>
          <a:r>
            <a:rPr lang="es-ES" sz="1400" kern="1200" dirty="0">
              <a:solidFill>
                <a:schemeClr val="bg1"/>
              </a:solidFill>
            </a:rPr>
            <a:t> de acceso (invitación necesaria         )</a:t>
          </a:r>
          <a:endParaRPr lang="en-US" sz="1400" kern="1200" dirty="0">
            <a:solidFill>
              <a:schemeClr val="bg1"/>
            </a:solidFill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1 año </a:t>
          </a:r>
          <a:r>
            <a:rPr lang="es-ES" sz="1400" kern="1200" dirty="0">
              <a:solidFill>
                <a:schemeClr val="bg1"/>
              </a:solidFill>
            </a:rPr>
            <a:t>prorrogable hasta un </a:t>
          </a:r>
          <a:r>
            <a:rPr lang="es-ES" sz="1400" b="1" kern="1200" dirty="0">
              <a:solidFill>
                <a:schemeClr val="bg1"/>
              </a:solidFill>
            </a:rPr>
            <a:t>máximo de 6 años</a:t>
          </a:r>
          <a:endParaRPr lang="en-US" sz="1400" b="1" kern="1200" dirty="0">
            <a:solidFill>
              <a:schemeClr val="bg1"/>
            </a:solidFill>
          </a:endParaRPr>
        </a:p>
      </dsp:txBody>
      <dsp:txXfrm rot="-5400000">
        <a:off x="1248825" y="85058"/>
        <a:ext cx="6281221" cy="1337738"/>
      </dsp:txXfrm>
    </dsp:sp>
    <dsp:sp modelId="{2D1F520E-A981-4433-81BF-F46AE3F6F19E}">
      <dsp:nvSpPr>
        <dsp:cNvPr id="0" name=""/>
        <dsp:cNvSpPr/>
      </dsp:nvSpPr>
      <dsp:spPr>
        <a:xfrm rot="5400000">
          <a:off x="-267605" y="2063406"/>
          <a:ext cx="1784036" cy="1248825"/>
        </a:xfrm>
        <a:prstGeom prst="chevron">
          <a:avLst/>
        </a:prstGeom>
        <a:solidFill>
          <a:schemeClr val="accent4">
            <a:hueOff val="763941"/>
            <a:satOff val="0"/>
            <a:lumOff val="3334"/>
            <a:alphaOff val="0"/>
          </a:schemeClr>
        </a:solidFill>
        <a:ln w="12700" cap="flat" cmpd="sng" algn="ctr">
          <a:solidFill>
            <a:schemeClr val="accent4">
              <a:hueOff val="763941"/>
              <a:satOff val="0"/>
              <a:lumOff val="3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1"/>
              </a:solidFill>
            </a:rPr>
            <a:t>Agente temporal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1" y="2420214"/>
        <a:ext cx="1248825" cy="535211"/>
      </dsp:txXfrm>
    </dsp:sp>
    <dsp:sp modelId="{D5E77B24-8475-40FD-9BE2-DC3B34FB6589}">
      <dsp:nvSpPr>
        <dsp:cNvPr id="0" name=""/>
        <dsp:cNvSpPr/>
      </dsp:nvSpPr>
      <dsp:spPr>
        <a:xfrm rot="5400000">
          <a:off x="3824198" y="-801181"/>
          <a:ext cx="1202842" cy="6353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63941"/>
              <a:satOff val="0"/>
              <a:lumOff val="3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Varios tipos </a:t>
          </a:r>
          <a:r>
            <a:rPr lang="es-ES" sz="1400" b="0" kern="1200" dirty="0">
              <a:solidFill>
                <a:schemeClr val="bg1"/>
              </a:solidFill>
            </a:rPr>
            <a:t>de contratos temporales, algunos requieren un grado y otros no</a:t>
          </a:r>
          <a:endParaRPr lang="en-US" sz="1400" b="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>
              <a:solidFill>
                <a:schemeClr val="bg1"/>
              </a:solidFill>
            </a:rPr>
            <a:t>Dos idiomas </a:t>
          </a:r>
          <a:r>
            <a:rPr lang="es-ES" sz="1400" kern="1200" dirty="0">
              <a:solidFill>
                <a:schemeClr val="bg1"/>
              </a:solidFill>
            </a:rPr>
            <a:t>(ES + mínimo B2 en </a:t>
          </a:r>
          <a:r>
            <a:rPr lang="es-ES" sz="1400" b="1" kern="1200" dirty="0" err="1">
              <a:solidFill>
                <a:schemeClr val="bg1"/>
              </a:solidFill>
            </a:rPr>
            <a:t>EN</a:t>
          </a:r>
          <a:r>
            <a:rPr lang="es-ES" sz="1400" b="1" kern="1200" dirty="0">
              <a:solidFill>
                <a:schemeClr val="bg1"/>
              </a:solidFill>
            </a:rPr>
            <a:t>, FR </a:t>
          </a:r>
          <a:r>
            <a:rPr lang="es-ES" sz="1400" b="0" kern="1200" dirty="0">
              <a:solidFill>
                <a:schemeClr val="bg1"/>
              </a:solidFill>
            </a:rPr>
            <a:t>o </a:t>
          </a:r>
          <a:r>
            <a:rPr lang="es-ES" sz="1400" b="1" kern="1200" dirty="0">
              <a:solidFill>
                <a:schemeClr val="bg1"/>
              </a:solidFill>
            </a:rPr>
            <a:t>DE</a:t>
          </a:r>
          <a:r>
            <a:rPr lang="es-ES" sz="1400" kern="1200" dirty="0">
              <a:solidFill>
                <a:schemeClr val="bg1"/>
              </a:solidFill>
            </a:rPr>
            <a:t>)</a:t>
          </a:r>
          <a:endParaRPr lang="en-US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/>
            <a:t>Vacantes publicadas </a:t>
          </a:r>
          <a:r>
            <a:rPr lang="es-ES" sz="1400" kern="1200" dirty="0"/>
            <a:t>en la web (</a:t>
          </a:r>
          <a:r>
            <a:rPr lang="es-ES" sz="1400" kern="1200" dirty="0">
              <a:hlinkClick xmlns:r="http://schemas.openxmlformats.org/officeDocument/2006/relationships" r:id="rId3"/>
            </a:rPr>
            <a:t>enlace</a:t>
          </a:r>
          <a:r>
            <a:rPr lang="es-ES" sz="1400" kern="1200" dirty="0"/>
            <a:t>), </a:t>
          </a:r>
          <a:r>
            <a:rPr lang="es-ES" sz="1400" b="1" kern="1200" dirty="0"/>
            <a:t>solicitud online </a:t>
          </a:r>
          <a:endParaRPr lang="en-US" sz="1400" b="1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Sin examen, </a:t>
          </a:r>
          <a:r>
            <a:rPr lang="es-ES" sz="1400" b="1" kern="1200" dirty="0"/>
            <a:t>sólo entrevistas</a:t>
          </a:r>
          <a:endParaRPr lang="en-US" sz="1400" b="1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/>
            <a:t>4 años </a:t>
          </a:r>
          <a:r>
            <a:rPr lang="es-ES" sz="1400" kern="1200" dirty="0"/>
            <a:t>prorrogables hasta un </a:t>
          </a:r>
          <a:r>
            <a:rPr lang="es-ES" sz="1400" b="1" kern="1200" dirty="0"/>
            <a:t>máximo de 6 años</a:t>
          </a:r>
          <a:endParaRPr lang="en-US" sz="1400" b="1" kern="1200" dirty="0"/>
        </a:p>
      </dsp:txBody>
      <dsp:txXfrm rot="-5400000">
        <a:off x="1248825" y="1832910"/>
        <a:ext cx="6294871" cy="1085406"/>
      </dsp:txXfrm>
    </dsp:sp>
    <dsp:sp modelId="{A08AE43E-1832-4706-84AC-05BBA5A15BFA}">
      <dsp:nvSpPr>
        <dsp:cNvPr id="0" name=""/>
        <dsp:cNvSpPr/>
      </dsp:nvSpPr>
      <dsp:spPr>
        <a:xfrm rot="5400000">
          <a:off x="-267605" y="3665877"/>
          <a:ext cx="1784036" cy="1248825"/>
        </a:xfrm>
        <a:prstGeom prst="chevron">
          <a:avLst/>
        </a:prstGeom>
        <a:solidFill>
          <a:schemeClr val="accent4">
            <a:hueOff val="1527881"/>
            <a:satOff val="0"/>
            <a:lumOff val="6667"/>
            <a:alphaOff val="0"/>
          </a:schemeClr>
        </a:solidFill>
        <a:ln w="12700" cap="flat" cmpd="sng" algn="ctr">
          <a:solidFill>
            <a:schemeClr val="accent4">
              <a:hueOff val="1527881"/>
              <a:satOff val="0"/>
              <a:lumOff val="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1"/>
              </a:solidFill>
            </a:rPr>
            <a:t>Interino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1" y="4022685"/>
        <a:ext cx="1248825" cy="535211"/>
      </dsp:txXfrm>
    </dsp:sp>
    <dsp:sp modelId="{1A232E6E-BA8E-421E-AFE3-04E017F43175}">
      <dsp:nvSpPr>
        <dsp:cNvPr id="0" name=""/>
        <dsp:cNvSpPr/>
      </dsp:nvSpPr>
      <dsp:spPr>
        <a:xfrm rot="5400000">
          <a:off x="3843413" y="801289"/>
          <a:ext cx="1164413" cy="6353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527881"/>
              <a:satOff val="0"/>
              <a:lumOff val="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/>
            <a:t>Cubrir bajas </a:t>
          </a:r>
          <a:r>
            <a:rPr lang="es-ES" sz="1400" kern="1200" dirty="0"/>
            <a:t>o situaciones excepcionales</a:t>
          </a:r>
          <a:endParaRPr lang="en-US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/>
            <a:t>Varios niveles </a:t>
          </a:r>
          <a:r>
            <a:rPr lang="es-ES" sz="1400" kern="1200" dirty="0"/>
            <a:t>y tareas dependiendo del contexto</a:t>
          </a:r>
          <a:endParaRPr lang="en-US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b="1" kern="1200" dirty="0"/>
            <a:t>Dura lo que dura la baja </a:t>
          </a:r>
          <a:r>
            <a:rPr lang="es-ES" sz="1400" kern="1200" dirty="0"/>
            <a:t>de la persona reemplazada / la situación excepcional, normalmente unos meses</a:t>
          </a:r>
          <a:endParaRPr lang="en-US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Probablemente </a:t>
          </a:r>
          <a:r>
            <a:rPr lang="es-ES" sz="1400" b="1" kern="1200" dirty="0"/>
            <a:t>dos idiomas </a:t>
          </a:r>
          <a:r>
            <a:rPr lang="es-ES" sz="1400" kern="1200" dirty="0"/>
            <a:t>pero al menos </a:t>
          </a:r>
          <a:r>
            <a:rPr lang="es-ES" sz="1400" b="1" kern="1200" dirty="0"/>
            <a:t>EN</a:t>
          </a:r>
          <a:endParaRPr lang="en-US" sz="1400" b="1" kern="1200" dirty="0"/>
        </a:p>
      </dsp:txBody>
      <dsp:txXfrm rot="-5400000">
        <a:off x="1248825" y="3452719"/>
        <a:ext cx="6296747" cy="10507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E719A-DBBB-40AA-BABD-466D8F34B3F6}">
      <dsp:nvSpPr>
        <dsp:cNvPr id="0" name=""/>
        <dsp:cNvSpPr/>
      </dsp:nvSpPr>
      <dsp:spPr>
        <a:xfrm rot="5400000">
          <a:off x="-693307" y="693307"/>
          <a:ext cx="4622049" cy="323543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>
              <a:solidFill>
                <a:schemeClr val="bg1"/>
              </a:solidFill>
            </a:rPr>
            <a:t>Funcionario</a:t>
          </a:r>
          <a:endParaRPr lang="en-US" sz="4700" kern="1200" dirty="0">
            <a:solidFill>
              <a:schemeClr val="bg1"/>
            </a:solidFill>
          </a:endParaRPr>
        </a:p>
      </dsp:txBody>
      <dsp:txXfrm rot="-5400000">
        <a:off x="1" y="1617716"/>
        <a:ext cx="3235434" cy="1386615"/>
      </dsp:txXfrm>
    </dsp:sp>
    <dsp:sp modelId="{4F894B03-B77D-40F9-AB39-BB76209EF3DB}">
      <dsp:nvSpPr>
        <dsp:cNvPr id="0" name=""/>
        <dsp:cNvSpPr/>
      </dsp:nvSpPr>
      <dsp:spPr>
        <a:xfrm rot="5400000">
          <a:off x="4869522" y="-1673915"/>
          <a:ext cx="3004331" cy="63521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Puesto </a:t>
          </a:r>
          <a:r>
            <a:rPr lang="es-ES" sz="2000" b="1" kern="1200" dirty="0"/>
            <a:t>fijo</a:t>
          </a:r>
          <a:endParaRPr lang="en-US" sz="2000" b="1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/>
            <a:t>Titulación</a:t>
          </a:r>
          <a:r>
            <a:rPr lang="es-ES" sz="2000" kern="1200" dirty="0"/>
            <a:t> </a:t>
          </a:r>
          <a:r>
            <a:rPr lang="es-ES" sz="2000" b="0" kern="1200" dirty="0"/>
            <a:t>universitaria</a:t>
          </a:r>
          <a:endParaRPr lang="en-US" sz="2000" b="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>
              <a:solidFill>
                <a:schemeClr val="bg1"/>
              </a:solidFill>
            </a:rPr>
            <a:t>Dos idiomas </a:t>
          </a:r>
          <a:r>
            <a:rPr lang="es-ES" sz="2000" kern="1200" dirty="0">
              <a:solidFill>
                <a:schemeClr val="bg1"/>
              </a:solidFill>
            </a:rPr>
            <a:t>(ES + mínimo B2 en </a:t>
          </a:r>
          <a:r>
            <a:rPr lang="es-ES" sz="2000" b="1" kern="1200" dirty="0" err="1">
              <a:solidFill>
                <a:schemeClr val="bg1"/>
              </a:solidFill>
            </a:rPr>
            <a:t>EN</a:t>
          </a:r>
          <a:r>
            <a:rPr lang="es-ES" sz="2000" b="1" kern="1200" dirty="0">
              <a:solidFill>
                <a:schemeClr val="bg1"/>
              </a:solidFill>
            </a:rPr>
            <a:t>, FR </a:t>
          </a:r>
          <a:r>
            <a:rPr lang="es-ES" sz="2000" b="0" kern="1200" dirty="0">
              <a:solidFill>
                <a:schemeClr val="bg1"/>
              </a:solidFill>
            </a:rPr>
            <a:t>o</a:t>
          </a:r>
          <a:r>
            <a:rPr lang="es-ES" sz="2000" b="1" kern="1200" dirty="0">
              <a:solidFill>
                <a:schemeClr val="bg1"/>
              </a:solidFill>
            </a:rPr>
            <a:t> DE</a:t>
          </a:r>
          <a:r>
            <a:rPr lang="es-ES" sz="2000" kern="1200" dirty="0">
              <a:solidFill>
                <a:schemeClr val="bg1"/>
              </a:solidFill>
            </a:rPr>
            <a:t>)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/>
            <a:t>Examen</a:t>
          </a:r>
          <a:r>
            <a:rPr lang="es-ES" sz="2000" kern="1200" dirty="0"/>
            <a:t> de acceso (tipo test, entrevistas, presentaciones orales, exámenes escritos, </a:t>
          </a:r>
          <a:r>
            <a:rPr lang="es-ES" sz="2000" kern="1200" dirty="0" err="1"/>
            <a:t>etc</a:t>
          </a:r>
          <a:r>
            <a:rPr lang="es-ES" sz="2000" kern="1200" dirty="0"/>
            <a:t>)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Dependiendo de la oposición, </a:t>
          </a:r>
          <a:r>
            <a:rPr lang="es-ES" sz="2000" b="1" kern="1200" dirty="0"/>
            <a:t>experiencia</a:t>
          </a:r>
          <a:r>
            <a:rPr lang="es-ES" sz="2000" kern="1200" dirty="0"/>
            <a:t> previa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Oposiciones en curso publicadas en la </a:t>
          </a:r>
          <a:r>
            <a:rPr lang="es-ES" sz="2000" kern="1200" dirty="0">
              <a:hlinkClick xmlns:r="http://schemas.openxmlformats.org/officeDocument/2006/relationships" r:id="rId1"/>
            </a:rPr>
            <a:t>web</a:t>
          </a:r>
          <a:r>
            <a:rPr lang="es-ES" sz="2000" kern="1200" dirty="0"/>
            <a:t>, </a:t>
          </a:r>
          <a:r>
            <a:rPr lang="es-ES" sz="2000" b="1" kern="1200" dirty="0"/>
            <a:t>solicitud online</a:t>
          </a:r>
          <a:endParaRPr lang="en-US" sz="2000" b="1" kern="1200" dirty="0"/>
        </a:p>
      </dsp:txBody>
      <dsp:txXfrm rot="-5400000">
        <a:off x="3195607" y="146659"/>
        <a:ext cx="6205504" cy="27110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CC84B-A4AB-45B9-86BF-4FAC76768798}">
      <dsp:nvSpPr>
        <dsp:cNvPr id="0" name=""/>
        <dsp:cNvSpPr/>
      </dsp:nvSpPr>
      <dsp:spPr>
        <a:xfrm rot="16200000">
          <a:off x="761057" y="-758538"/>
          <a:ext cx="3638550" cy="515562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</a:rPr>
            <a:t>Requisitos oficiales</a:t>
          </a:r>
          <a:endParaRPr lang="en-US" sz="28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Título universitario</a:t>
          </a:r>
          <a:endParaRPr lang="en-US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Cero experiencia previa</a:t>
          </a:r>
          <a:endParaRPr lang="en-US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2 idiomas (B2 para el segundo)</a:t>
          </a:r>
          <a:endParaRPr lang="en-US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De Oviedo a Bruselas</a:t>
          </a:r>
          <a:endParaRPr lang="en-US" sz="2400" kern="1200" dirty="0">
            <a:solidFill>
              <a:schemeClr val="bg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 dirty="0">
            <a:solidFill>
              <a:schemeClr val="bg1"/>
            </a:solidFill>
          </a:endParaRPr>
        </a:p>
      </dsp:txBody>
      <dsp:txXfrm rot="5400000">
        <a:off x="2519" y="727710"/>
        <a:ext cx="5155626" cy="2183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8A505-CDB8-423D-84E0-BAF08B6A33F9}" type="datetimeFigureOut">
              <a:rPr lang="en-IE" smtClean="0"/>
              <a:t>19/03/2026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61E57-C583-4519-94C4-CA9AE079CB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217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blamosdeeuropa.es/es/Paginas/Noticias/Oficina-de-Propiedad-Intelectual-de-la-Uni%C3%B3n-Europea-(EUIPO).aspx" TargetMode="External"/><Relationship Id="rId7" Type="http://schemas.openxmlformats.org/officeDocument/2006/relationships/hyperlink" Target="https://www.hablamosdeeuropa.es/es/Paginas/Noticias/Agencia-Europea-de-Control-de-la-Pesca-(AECP)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ablamosdeeuropa.es/es/Paginas/Noticias/Centro-de-Sat%C3%A9lites-de-la-Uni%C3%B3n-Europea-(SatCen).aspx" TargetMode="External"/><Relationship Id="rId5" Type="http://schemas.openxmlformats.org/officeDocument/2006/relationships/hyperlink" Target="https://www.hablamosdeeuropa.es/es/Paginas/Noticias/Centro-Com%C3%BAn-de-Investigaci%C3%B3n-de-la-Comisi%C3%B3n-Europea-(JRC).aspx" TargetMode="External"/><Relationship Id="rId4" Type="http://schemas.openxmlformats.org/officeDocument/2006/relationships/hyperlink" Target="https://www.hablamosdeeuropa.es/es/Paginas/Noticias/Agencia-Europea-para-la-Seguridad-y-Salud-en-el-Trabajo-(EU-OSHA).aspx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 de 50 agencias y organismos descentralizados repartidos por los Estados miembros</a:t>
            </a:r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Alicante. ​Oficina de Propiedad Intelectual de la Unión Europea (EUIPO)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b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Bilbao. Agencia Europea para la Seguridad y Salud en el Trabajo (OSHA)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b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Sevilla. Instituto de Prospectiva Tecnológica (IPTS)​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Torrejón de Ardoz. Centro Europeo de Satélites (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SatCen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)</a:t>
            </a:r>
            <a:b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Vigo. Agencia Europea de Control de la Pesca (EFCA)​​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61E57-C583-4519-94C4-CA9AE079CBF9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803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A8618-7FDD-354C-D0C2-8B5E31915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05599-C16F-5843-B4FC-25F1C7642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556F0-7EA9-B9F3-641A-C7AE02B2C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59753-B14D-353B-16A0-343E941FC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61E57-C583-4519-94C4-CA9AE079CBF9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99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61E57-C583-4519-94C4-CA9AE079CBF9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546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F6390-CF6A-1C7C-2779-A67E7346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0B541-FA3F-C14A-A6BB-B85E47BCE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050ABB-0716-728B-64FB-0D7A9381D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921CB-3A56-8735-F8F2-9649ACA04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61E57-C583-4519-94C4-CA9AE079CBF9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420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95F24-073B-5604-3059-71F3B690F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F660F-53AA-3C10-1A3D-F6B1DC6D8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35E59-5E80-2A38-EB6C-EEDB49901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983AD-27CB-10DF-D314-D778397C0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61E57-C583-4519-94C4-CA9AE079CBF9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800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DC07F-18D0-28D3-1F22-EBB72231FE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857871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199" y="3026608"/>
            <a:ext cx="4929188" cy="61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DE0AF11C-2C52-202C-7671-7E24CBEC52B8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4" y="157266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25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29FCA3-62AE-9912-D222-6DEA7089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29FCA3-62AE-9912-D222-6DEA7089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42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29FCA3-62AE-9912-D222-6DEA7089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1170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 userDrawn="1"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29FCA3-62AE-9912-D222-6DEA7089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F0D6-337F-4680-F918-796EA6541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8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0388" y="1989056"/>
            <a:ext cx="2912882" cy="329938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01226" y="1989056"/>
            <a:ext cx="2906205" cy="329938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1989056"/>
            <a:ext cx="2931736" cy="329938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2A8E63-6A3C-4BD8-A143-CF9561CFD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974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8FDEA9-26A2-3C4D-09D0-CA1E0004814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4"/>
            <a:ext cx="3055070" cy="3299381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3BEC00-60C6-CF42-8D24-1ABC0B191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469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B2139-73A9-40FC-B28E-B5E8FF0AD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4052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7CE89F-4E82-1072-AC19-232EF143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C4E4D9-D98C-7106-3E7A-7C5556519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202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53378"/>
            <a:ext cx="10515600" cy="2000374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F7066A-9E2F-A42B-16A9-A2A2D1046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Google Shape;92;p33">
            <a:extLst>
              <a:ext uri="{FF2B5EF4-FFF2-40B4-BE49-F238E27FC236}">
                <a16:creationId xmlns:a16="http://schemas.microsoft.com/office/drawing/2014/main" id="{7327C6A8-9957-1739-E9BA-88E727958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197663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IE"/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16" name="Google Shape;92;p33">
            <a:extLst>
              <a:ext uri="{FF2B5EF4-FFF2-40B4-BE49-F238E27FC236}">
                <a16:creationId xmlns:a16="http://schemas.microsoft.com/office/drawing/2014/main" id="{8742067E-7B7E-A5F0-DA8A-51DBF889D7E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838200" y="4031390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IE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776A02-636B-3E8A-A60B-7D40FB29E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101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B3D579-C01D-12A6-CE5F-799133A70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360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rgbClr val="02359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7610" y="519098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45EB6E-A9F2-69AE-7DB0-BAD721D36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096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E563FAB-C510-B72A-FB1B-4A0E517B6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7610" y="5190983"/>
            <a:ext cx="6090558" cy="390667"/>
          </a:xfrm>
          <a:solidFill>
            <a:srgbClr val="C6E5DF"/>
          </a:solidFill>
        </p:spPr>
        <p:txBody>
          <a:bodyPr anchor="ctr">
            <a:noAutofit/>
          </a:bodyPr>
          <a:lstStyle>
            <a:lvl1pPr>
              <a:defRPr sz="2200" b="1" i="0">
                <a:solidFill>
                  <a:srgbClr val="023598"/>
                </a:solidFill>
              </a:defRPr>
            </a:lvl1pPr>
          </a:lstStyle>
          <a:p>
            <a:pPr lvl="0"/>
            <a:r>
              <a:rPr lang="en-US" dirty="0"/>
              <a:t>College of Commissioners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45EB6E-A9F2-69AE-7DB0-BAD721D36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E9D1E33-E1E8-2B54-AFCC-498E0E7CA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1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 userDrawn="1"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4640E7-F2CB-7256-13B9-A4E92A6B1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34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BC22B84-C63A-78B6-1F5C-6E32CFABE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2934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6D85639-8406-C519-8FDC-F2A9E286A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659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61AB6F-3328-4AEA-D488-B7E48AB06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19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4E56993-1CA1-17F8-0324-81255ACA9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anchor="ctr">
            <a:normAutofit/>
          </a:bodyPr>
          <a:lstStyle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1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12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12556-7693-C922-DB81-2A16C8A3E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667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BA179-210F-E44E-ABAD-F8FCCF6D6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5FC6D0-D2C7-28A9-069E-C9672200C299}"/>
              </a:ext>
            </a:extLst>
          </p:cNvPr>
          <p:cNvSpPr txBox="1">
            <a:spLocks/>
          </p:cNvSpPr>
          <p:nvPr userDrawn="1"/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768364BB-9B21-4D29-A19C-C6410F652861}" type="slidenum">
              <a:rPr lang="en-IE" smtClean="0">
                <a:solidFill>
                  <a:schemeClr val="bg1"/>
                </a:solidFill>
              </a:rPr>
              <a:pPr algn="l"/>
              <a:t>‹#›</a:t>
            </a:fld>
            <a:endParaRPr lang="en-IE">
              <a:solidFill>
                <a:schemeClr val="bg1"/>
              </a:solidFill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anchor="ctr">
            <a:normAutofit/>
          </a:bodyPr>
          <a:lstStyle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1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9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A08E7-77D3-F207-1316-5463DF356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6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C8487E-4463-DBDB-61C4-A8DC368A0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19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DB1F4C-9D38-3783-09C2-D32BC776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1617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C57D1B-925F-3802-BB8D-8922DE5F6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1729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36CBB5-AF43-D1CB-A327-B83DEB76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967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7354DA-6452-4144-3785-C0500377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126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5A8C02-6F4D-D77E-D416-354991705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95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EF8A66-2270-38F9-904E-A7D8C2EA1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849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40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42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44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7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12556-7693-C922-DB81-2A16C8A3E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338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one column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EB1C57-A130-862B-C4C8-EA0227314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rm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6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F653097-A9FD-84E7-4EFA-47C8DA485037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4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rosa-aldonza-rubio-04797095/" TargetMode="External"/><Relationship Id="rId3" Type="http://schemas.openxmlformats.org/officeDocument/2006/relationships/hyperlink" Target="https://www.hablamosdeeuropa.es/es/Paginas/Boletin-de-Empleo.aspx" TargetMode="External"/><Relationship Id="rId7" Type="http://schemas.openxmlformats.org/officeDocument/2006/relationships/hyperlink" Target="https://eures.europa.eu/index_es" TargetMode="External"/><Relationship Id="rId2" Type="http://schemas.openxmlformats.org/officeDocument/2006/relationships/hyperlink" Target="https://eu-careers.europa.eu/e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empleobelux.com/" TargetMode="External"/><Relationship Id="rId5" Type="http://schemas.openxmlformats.org/officeDocument/2006/relationships/hyperlink" Target="https://traineeships.ec.europa.eu/index_en" TargetMode="External"/><Relationship Id="rId4" Type="http://schemas.openxmlformats.org/officeDocument/2006/relationships/hyperlink" Target="https://www.eurobrussels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272F04-CB7D-40B6-2EEB-735C05DDA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716890"/>
            <a:ext cx="12192000" cy="4141111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28C4C99-3883-7C58-F730-E0B52691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1EDD-4BAC-1A5C-3C7A-47A0A1C6FE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BACCC-431B-197B-42C2-9D8EFA6A7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47306" y="1776245"/>
            <a:ext cx="5423425" cy="1786761"/>
          </a:xfrm>
        </p:spPr>
        <p:txBody>
          <a:bodyPr lIns="288000" tIns="216000" rIns="288000" bIns="216000"/>
          <a:lstStyle/>
          <a:p>
            <a:r>
              <a:rPr lang="es-ES" sz="4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Bruselas por dentro</a:t>
            </a:r>
            <a:br>
              <a:rPr lang="es-E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24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funciona la UE y claves para acceder a un empleo</a:t>
            </a:r>
          </a:p>
        </p:txBody>
      </p:sp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95C8B47F-4E3B-8429-69BD-047D180EAF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057DFD-FF37-E446-33B0-1C8FBB9E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7142" y="1200301"/>
            <a:ext cx="1967747" cy="103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29839-186B-55E6-DF9F-00A3D00CC9F0}"/>
              </a:ext>
            </a:extLst>
          </p:cNvPr>
          <p:cNvSpPr txBox="1"/>
          <p:nvPr/>
        </p:nvSpPr>
        <p:spPr>
          <a:xfrm>
            <a:off x="4688541" y="6492874"/>
            <a:ext cx="17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20 Marzo 2026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5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91D04-0B8E-27D2-73F6-48C6A5BD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4294A-9A35-1C00-DE47-FCE5497B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10</a:t>
            </a:fld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96949F-B1C9-10FE-8108-5075480E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Instituciones</a:t>
            </a:r>
            <a:r>
              <a:rPr lang="en-IE" b="1" dirty="0"/>
              <a:t> y </a:t>
            </a:r>
            <a:r>
              <a:rPr lang="en-IE" b="1" dirty="0" err="1"/>
              <a:t>otras</a:t>
            </a:r>
            <a:r>
              <a:rPr lang="en-IE" b="1" dirty="0"/>
              <a:t> </a:t>
            </a:r>
            <a:r>
              <a:rPr lang="en-IE" b="1" dirty="0" err="1"/>
              <a:t>oportunidades</a:t>
            </a:r>
            <a:endParaRPr lang="en-I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F73D0-6708-1D23-33B9-626F79DA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10" y="1500459"/>
            <a:ext cx="4572638" cy="4143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19B8D-3D2A-9AE8-E3FD-C462357A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48" y="1500459"/>
            <a:ext cx="2548293" cy="543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5BA3C0-2A7B-3D99-F990-D3D1381A0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741" y="1123821"/>
            <a:ext cx="762000" cy="1296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CEDB16-DA39-890D-0E3F-03886AC2C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977" y="1414609"/>
            <a:ext cx="1405966" cy="68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CED200-2635-BA9D-F840-6AC5AD738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266" y="2416078"/>
            <a:ext cx="5258534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2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E75F-C2CF-3DB3-67D8-9E42DC8D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CEC8-1F2F-230D-E199-B54C6326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entrar a trabajar en la UE? (I)</a:t>
            </a:r>
            <a:endParaRPr lang="en-US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A505B5-22BE-A0CC-0C17-EC0BBFF41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75874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38CC9D9-4BC3-9B00-79CA-AA7EF4DD5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138" y="2175033"/>
            <a:ext cx="1168496" cy="1379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49FDA1-DD25-CB95-EAF9-8826AD830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5819" y="5023419"/>
            <a:ext cx="1195754" cy="1834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8CC72C-9494-6E53-BA5B-46ABC4AA6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4118" y="2175033"/>
            <a:ext cx="1893915" cy="13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2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A722-69BD-3EA7-C86D-1D0E5D62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entrar a trabajar en la UE? (II)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68AD7-DFAC-FC90-A441-0AB525F49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12</a:t>
            </a:fld>
            <a:endParaRPr lang="en-IE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86DAB4F-1B10-A690-5498-4548444D1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351903"/>
              </p:ext>
            </p:extLst>
          </p:nvPr>
        </p:nvGraphicFramePr>
        <p:xfrm>
          <a:off x="2564433" y="1446837"/>
          <a:ext cx="9102847" cy="4622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AA6891A-0060-B203-3F8F-9DDC11B29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96" y="1328476"/>
            <a:ext cx="2020823" cy="2386347"/>
          </a:xfrm>
          <a:prstGeom prst="rect">
            <a:avLst/>
          </a:prstGeom>
        </p:spPr>
      </p:pic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170F277C-5AF3-6B51-03BF-FACF9721269F}"/>
              </a:ext>
            </a:extLst>
          </p:cNvPr>
          <p:cNvSpPr/>
          <p:nvPr/>
        </p:nvSpPr>
        <p:spPr>
          <a:xfrm>
            <a:off x="0" y="3861269"/>
            <a:ext cx="3245618" cy="2778051"/>
          </a:xfrm>
          <a:prstGeom prst="irregularSeal1">
            <a:avLst/>
          </a:prstGeom>
          <a:solidFill>
            <a:srgbClr val="F94F33"/>
          </a:solidFill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Inscripción abierta hasta el </a:t>
            </a:r>
            <a:r>
              <a:rPr lang="es-ES" sz="1400" b="1" dirty="0">
                <a:solidFill>
                  <a:schemeClr val="bg1"/>
                </a:solidFill>
              </a:rPr>
              <a:t>7 de abril </a:t>
            </a:r>
            <a:r>
              <a:rPr lang="es-ES" sz="1400" dirty="0">
                <a:solidFill>
                  <a:schemeClr val="bg1"/>
                </a:solidFill>
              </a:rPr>
              <a:t>para prácticas de octubre ‘26 a febrero ‘27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97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99E0E-DD37-4043-9D7D-5EB86376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6D41-9AE9-B7DC-8118-2689DEE4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entrar a trabajar en la UE? (III)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63454-2F1B-60AF-E4A9-75A65666D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13</a:t>
            </a:fld>
            <a:endParaRPr lang="en-IE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85FA0C-9B06-6507-6E1B-B833E16E9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7026478"/>
              </p:ext>
            </p:extLst>
          </p:nvPr>
        </p:nvGraphicFramePr>
        <p:xfrm>
          <a:off x="3581400" y="1396722"/>
          <a:ext cx="7602415" cy="519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E05682-52B4-6A16-8BE8-E7EF8FA85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84" y="2442163"/>
            <a:ext cx="3088806" cy="225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46007-06C6-C476-14A0-31DE4867CE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437" y="2482357"/>
            <a:ext cx="220758" cy="1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1C59-D393-F9B6-C6B4-D903F5B9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08B95-51B0-53CE-B1EC-A73388D0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entrar a trabajar en la UE? (IV)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513B1-4114-7AB2-5CDE-D90E80C08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14</a:t>
            </a:fld>
            <a:endParaRPr lang="en-IE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ECC058-B7A1-1ABC-E07A-C0A3E43C7D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129343"/>
              </p:ext>
            </p:extLst>
          </p:nvPr>
        </p:nvGraphicFramePr>
        <p:xfrm>
          <a:off x="2088587" y="1505700"/>
          <a:ext cx="9587598" cy="4622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6A34E94-7BB3-7588-CB27-8E660269F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78" y="1617018"/>
            <a:ext cx="1668864" cy="25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0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34C7-6E0D-7D43-1634-6C591940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err="1"/>
              <a:t>Checklist</a:t>
            </a:r>
            <a:r>
              <a:rPr lang="es-ES" b="1" dirty="0"/>
              <a:t> para trabajar en la UE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5F868-2719-6EF5-8D05-317FE74C0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15</a:t>
            </a:fld>
            <a:endParaRPr lang="en-I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D76D83B-E594-8F4C-3B25-652DB63971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0709912"/>
              </p:ext>
            </p:extLst>
          </p:nvPr>
        </p:nvGraphicFramePr>
        <p:xfrm>
          <a:off x="838200" y="1847850"/>
          <a:ext cx="5160666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Plus Sign 16">
            <a:extLst>
              <a:ext uri="{FF2B5EF4-FFF2-40B4-BE49-F238E27FC236}">
                <a16:creationId xmlns:a16="http://schemas.microsoft.com/office/drawing/2014/main" id="{D1F9F515-737E-A657-55BC-C8E5797A2628}"/>
              </a:ext>
            </a:extLst>
          </p:cNvPr>
          <p:cNvSpPr/>
          <p:nvPr/>
        </p:nvSpPr>
        <p:spPr>
          <a:xfrm>
            <a:off x="6069193" y="3104096"/>
            <a:ext cx="408633" cy="374301"/>
          </a:xfrm>
          <a:prstGeom prst="mathPlus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FDBF92A-8EA7-31BC-D4FD-99EEE802DD45}"/>
              </a:ext>
            </a:extLst>
          </p:cNvPr>
          <p:cNvSpPr/>
          <p:nvPr/>
        </p:nvSpPr>
        <p:spPr>
          <a:xfrm>
            <a:off x="6085955" y="3594373"/>
            <a:ext cx="395232" cy="120582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A0E03A8-7E3E-1EFD-4D62-474A426C075D}"/>
              </a:ext>
            </a:extLst>
          </p:cNvPr>
          <p:cNvSpPr/>
          <p:nvPr/>
        </p:nvSpPr>
        <p:spPr>
          <a:xfrm>
            <a:off x="6082599" y="4018081"/>
            <a:ext cx="395232" cy="120582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9BD37BC-EB0D-4790-8B1B-E71CBB6CE320}"/>
              </a:ext>
            </a:extLst>
          </p:cNvPr>
          <p:cNvSpPr/>
          <p:nvPr/>
        </p:nvSpPr>
        <p:spPr>
          <a:xfrm>
            <a:off x="6096000" y="4441789"/>
            <a:ext cx="395232" cy="120582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9F23C-EBBF-9E3B-5D40-564657A959E9}"/>
              </a:ext>
            </a:extLst>
          </p:cNvPr>
          <p:cNvGrpSpPr/>
          <p:nvPr/>
        </p:nvGrpSpPr>
        <p:grpSpPr>
          <a:xfrm>
            <a:off x="6588366" y="1835389"/>
            <a:ext cx="4973935" cy="3638549"/>
            <a:chOff x="0" y="0"/>
            <a:chExt cx="4973935" cy="3638549"/>
          </a:xfrm>
        </p:grpSpPr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53AC4751-8D18-1F2F-4275-961E56F02E3C}"/>
                </a:ext>
              </a:extLst>
            </p:cNvPr>
            <p:cNvSpPr/>
            <p:nvPr/>
          </p:nvSpPr>
          <p:spPr>
            <a:xfrm rot="16200000">
              <a:off x="667693" y="-667693"/>
              <a:ext cx="3638549" cy="4973935"/>
            </a:xfrm>
            <a:prstGeom prst="flowChartManualOperation">
              <a:avLst/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lowchart: Manual Operation 4">
              <a:extLst>
                <a:ext uri="{FF2B5EF4-FFF2-40B4-BE49-F238E27FC236}">
                  <a16:creationId xmlns:a16="http://schemas.microsoft.com/office/drawing/2014/main" id="{F3EE692C-CC2B-3D99-3A8C-F422DFF73559}"/>
                </a:ext>
              </a:extLst>
            </p:cNvPr>
            <p:cNvSpPr txBox="1"/>
            <p:nvPr/>
          </p:nvSpPr>
          <p:spPr>
            <a:xfrm rot="21600000">
              <a:off x="0" y="727710"/>
              <a:ext cx="4973935" cy="2183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0" rIns="210344" bIns="0" numCol="1" spcCol="1270" anchor="t" anchorCtr="0">
              <a:noAutofit/>
            </a:bodyPr>
            <a:lstStyle/>
            <a:p>
              <a:pPr marL="0" lvl="0" indent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ptos" panose="020B0004020202020204" pitchFamily="34" charset="0"/>
                <a:buNone/>
              </a:pPr>
              <a:r>
                <a:rPr lang="es-ES" sz="2800" b="1" dirty="0">
                  <a:solidFill>
                    <a:schemeClr val="bg1"/>
                  </a:solidFill>
                </a:rPr>
                <a:t>Perfiles más completos</a:t>
              </a:r>
              <a:endParaRPr lang="en-US" sz="2800" kern="1200" dirty="0">
                <a:solidFill>
                  <a:schemeClr val="bg1"/>
                </a:solidFill>
              </a:endParaRP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ptos" panose="020B0004020202020204" pitchFamily="34" charset="0"/>
                <a:buChar char="•"/>
              </a:pPr>
              <a:r>
                <a:rPr lang="es-ES" sz="2600" kern="1200" dirty="0">
                  <a:solidFill>
                    <a:schemeClr val="bg1"/>
                  </a:solidFill>
                </a:rPr>
                <a:t>Máster universitario</a:t>
              </a:r>
              <a:endParaRPr lang="en-US" sz="2600" kern="1200" dirty="0">
                <a:solidFill>
                  <a:schemeClr val="bg1"/>
                </a:solidFill>
              </a:endParaRP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ptos" panose="020B0004020202020204" pitchFamily="34" charset="0"/>
                <a:buChar char="•"/>
              </a:pPr>
              <a:r>
                <a:rPr lang="es-ES" sz="2600" kern="1200" dirty="0">
                  <a:solidFill>
                    <a:schemeClr val="bg1"/>
                  </a:solidFill>
                </a:rPr>
                <a:t>Algo de experiencia previa</a:t>
              </a:r>
              <a:endParaRPr lang="en-US" sz="2600" kern="1200" dirty="0">
                <a:solidFill>
                  <a:schemeClr val="bg1"/>
                </a:solidFill>
              </a:endParaRP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ptos" panose="020B0004020202020204" pitchFamily="34" charset="0"/>
                <a:buChar char="•"/>
              </a:pPr>
              <a:r>
                <a:rPr lang="es-ES" sz="2600" b="0" kern="1200" dirty="0" err="1">
                  <a:solidFill>
                    <a:schemeClr val="bg1"/>
                  </a:solidFill>
                </a:rPr>
                <a:t>Mín</a:t>
              </a:r>
              <a:r>
                <a:rPr lang="es-ES" sz="2600" b="0" kern="1200" dirty="0">
                  <a:solidFill>
                    <a:schemeClr val="bg1"/>
                  </a:solidFill>
                </a:rPr>
                <a:t> </a:t>
              </a:r>
              <a:r>
                <a:rPr lang="es-ES" sz="2600" kern="1200" dirty="0">
                  <a:solidFill>
                    <a:schemeClr val="bg1"/>
                  </a:solidFill>
                </a:rPr>
                <a:t>2 idiomas (C1 para el 2º)</a:t>
              </a:r>
              <a:endParaRPr lang="en-US" sz="2600" kern="1200" dirty="0">
                <a:solidFill>
                  <a:schemeClr val="bg1"/>
                </a:solidFill>
              </a:endParaRP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ptos" panose="020B0004020202020204" pitchFamily="34" charset="0"/>
                <a:buChar char="•"/>
              </a:pPr>
              <a:r>
                <a:rPr lang="es-ES" sz="2600" kern="1200" dirty="0">
                  <a:solidFill>
                    <a:schemeClr val="bg1"/>
                  </a:solidFill>
                </a:rPr>
                <a:t>Experiencia internacional</a:t>
              </a:r>
              <a:endParaRPr lang="en-US" sz="26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599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23615-A3A7-6758-12D7-647D2E5B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A845-A73F-6CE2-820C-CD7E597A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Difícil, pero </a:t>
            </a:r>
            <a:r>
              <a:rPr lang="es-ES" b="1" u="sng" dirty="0"/>
              <a:t>no imposible</a:t>
            </a:r>
            <a:endParaRPr lang="en-US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93DD1-741E-2CDE-71A6-338E59257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16</a:t>
            </a:fld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1FA2B-03F6-71D2-7802-FE9B0D27B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344" y="1724469"/>
            <a:ext cx="1571844" cy="14945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DDB2D6-2029-2719-729F-5A7F2EECF0A3}"/>
              </a:ext>
            </a:extLst>
          </p:cNvPr>
          <p:cNvSpPr txBox="1"/>
          <p:nvPr/>
        </p:nvSpPr>
        <p:spPr>
          <a:xfrm>
            <a:off x="2362444" y="3991169"/>
            <a:ext cx="915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7.424 </a:t>
            </a:r>
            <a:r>
              <a:rPr lang="en-US" sz="2800" b="1" dirty="0" err="1">
                <a:solidFill>
                  <a:srgbClr val="C00000"/>
                </a:solidFill>
              </a:rPr>
              <a:t>españoles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en</a:t>
            </a:r>
            <a:r>
              <a:rPr lang="en-US" sz="2800" b="1" dirty="0">
                <a:solidFill>
                  <a:srgbClr val="C00000"/>
                </a:solidFill>
              </a:rPr>
              <a:t> las </a:t>
            </a:r>
            <a:r>
              <a:rPr lang="en-US" sz="2800" b="1" dirty="0" err="1">
                <a:solidFill>
                  <a:srgbClr val="C00000"/>
                </a:solidFill>
              </a:rPr>
              <a:t>instituciones</a:t>
            </a:r>
            <a:r>
              <a:rPr lang="en-US" sz="2800" b="1" dirty="0">
                <a:solidFill>
                  <a:srgbClr val="C00000"/>
                </a:solidFill>
              </a:rPr>
              <a:t> de la UE (9,3%)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D4C91E-79D8-F20A-6946-734FE5B0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30" y="3946971"/>
            <a:ext cx="865677" cy="567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0C185C-EFA0-63CC-6D25-79B87874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1" y="1722246"/>
            <a:ext cx="1533739" cy="1638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E67A81-9571-B1A9-C0C5-2324CCE17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878" y="1765020"/>
            <a:ext cx="1743318" cy="1552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7294B5-6060-C44E-D69D-027877D81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550" y="1774982"/>
            <a:ext cx="1469671" cy="1478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DDBEA-B68C-2A76-B4C8-995705B10D87}"/>
              </a:ext>
            </a:extLst>
          </p:cNvPr>
          <p:cNvSpPr txBox="1"/>
          <p:nvPr/>
        </p:nvSpPr>
        <p:spPr>
          <a:xfrm>
            <a:off x="288457" y="329756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(CE, Bruselas)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FA82C-8641-6487-BD4B-713A3900A05D}"/>
              </a:ext>
            </a:extLst>
          </p:cNvPr>
          <p:cNvSpPr txBox="1"/>
          <p:nvPr/>
        </p:nvSpPr>
        <p:spPr>
          <a:xfrm>
            <a:off x="2186506" y="329756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(CE, Bruselas)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7876-3A96-760D-8E10-99BE6EF32494}"/>
              </a:ext>
            </a:extLst>
          </p:cNvPr>
          <p:cNvSpPr txBox="1"/>
          <p:nvPr/>
        </p:nvSpPr>
        <p:spPr>
          <a:xfrm>
            <a:off x="7728481" y="3297567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(EUIPO, Alicante)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C3214-B79A-51DD-E30A-64F56D85A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413" y="1859783"/>
            <a:ext cx="1555947" cy="1375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1EC358-A413-4C58-CF9E-B7577C3CDA17}"/>
              </a:ext>
            </a:extLst>
          </p:cNvPr>
          <p:cNvSpPr txBox="1"/>
          <p:nvPr/>
        </p:nvSpPr>
        <p:spPr>
          <a:xfrm>
            <a:off x="5758791" y="330686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(REA, Bruselas)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A786C8-0DD7-C4E1-6461-E5175FE1C5EC}"/>
              </a:ext>
            </a:extLst>
          </p:cNvPr>
          <p:cNvSpPr txBox="1"/>
          <p:nvPr/>
        </p:nvSpPr>
        <p:spPr>
          <a:xfrm>
            <a:off x="10101120" y="329190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(EBA, París)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7403B-9D1D-3360-4CAC-2FA43605A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118" y="4659175"/>
            <a:ext cx="1685077" cy="16490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1999CF-0613-CCB9-25C7-15D1425A23D5}"/>
              </a:ext>
            </a:extLst>
          </p:cNvPr>
          <p:cNvSpPr txBox="1"/>
          <p:nvPr/>
        </p:nvSpPr>
        <p:spPr>
          <a:xfrm>
            <a:off x="7126235" y="630820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(PE,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BCFF80-59BA-3A12-0118-FAE6720F1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5047" y="4742775"/>
            <a:ext cx="1635188" cy="15140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6DE166-ADB3-9517-7527-D609D4BDC48E}"/>
              </a:ext>
            </a:extLst>
          </p:cNvPr>
          <p:cNvSpPr txBox="1"/>
          <p:nvPr/>
        </p:nvSpPr>
        <p:spPr>
          <a:xfrm>
            <a:off x="3467843" y="629013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(PE,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3A5F1-8AC6-CD06-BC44-9A146D5CC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941" y="1859784"/>
            <a:ext cx="1022228" cy="1359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309838-F348-7F5B-40D5-04EB74D11501}"/>
              </a:ext>
            </a:extLst>
          </p:cNvPr>
          <p:cNvSpPr txBox="1"/>
          <p:nvPr/>
        </p:nvSpPr>
        <p:spPr>
          <a:xfrm>
            <a:off x="3972648" y="330686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(CE, Bruselas)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7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37562-F54C-82E6-5940-5D60277C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FA95375-A367-09F0-0BAB-1594B509F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D6919-EC60-5BDA-1231-3E64D9CE5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9226A-0D20-AA60-7401-F72D0A3258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38947" y="3321050"/>
            <a:ext cx="5690420" cy="2124710"/>
          </a:xfrm>
        </p:spPr>
        <p:txBody>
          <a:bodyPr lIns="180000" tIns="180000" rIns="180000" bIns="18000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s-ES" b="1" dirty="0"/>
              <a:t>Otras opciones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D317310-AF6B-2453-5558-BB13318F3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305992" y="4383405"/>
            <a:ext cx="1617405" cy="849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820B76-C3F2-79F9-2F36-0F1A05C36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3003755" y="3191838"/>
            <a:ext cx="1783569" cy="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8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0F2A-CDF7-3531-1481-498F4F1AE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A436-ADFA-0890-8E4A-515BB8B0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Bruselas es mucho más que las IUE (I)</a:t>
            </a:r>
            <a:endParaRPr lang="en-US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E2FBF-1094-ED8F-658A-63D8FD8E6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z="1100" smtClean="0"/>
              <a:pPr algn="l"/>
              <a:t>18</a:t>
            </a:fld>
            <a:endParaRPr lang="en-IE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2B6CB-DADE-7764-4147-24AD436F4129}"/>
              </a:ext>
            </a:extLst>
          </p:cNvPr>
          <p:cNvSpPr txBox="1"/>
          <p:nvPr/>
        </p:nvSpPr>
        <p:spPr>
          <a:xfrm rot="21180575">
            <a:off x="1221127" y="1458678"/>
            <a:ext cx="341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Despachos de abogados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F427C-F466-8B48-177A-6F139EA792C7}"/>
              </a:ext>
            </a:extLst>
          </p:cNvPr>
          <p:cNvSpPr txBox="1"/>
          <p:nvPr/>
        </p:nvSpPr>
        <p:spPr>
          <a:xfrm>
            <a:off x="3924287" y="4142117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</a:schemeClr>
                </a:solidFill>
              </a:rPr>
              <a:t>Consultorías (ej. económicas)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8D13-D8E1-3AC1-4A9F-2F42E33CF509}"/>
              </a:ext>
            </a:extLst>
          </p:cNvPr>
          <p:cNvSpPr txBox="1"/>
          <p:nvPr/>
        </p:nvSpPr>
        <p:spPr>
          <a:xfrm rot="1277482">
            <a:off x="9140711" y="2329854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Lobbies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51227-4731-0454-B35A-26B687946172}"/>
              </a:ext>
            </a:extLst>
          </p:cNvPr>
          <p:cNvSpPr txBox="1"/>
          <p:nvPr/>
        </p:nvSpPr>
        <p:spPr>
          <a:xfrm rot="1224479">
            <a:off x="4065206" y="3156955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ONGs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567F1-28D0-BE81-2A41-C936DB283DD7}"/>
              </a:ext>
            </a:extLst>
          </p:cNvPr>
          <p:cNvSpPr txBox="1"/>
          <p:nvPr/>
        </p:nvSpPr>
        <p:spPr>
          <a:xfrm rot="21251717">
            <a:off x="1263066" y="4889249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chemeClr val="accent5">
                    <a:lumMod val="75000"/>
                  </a:schemeClr>
                </a:solidFill>
              </a:rPr>
              <a:t>Think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75000"/>
                  </a:schemeClr>
                </a:solidFill>
              </a:rPr>
              <a:t>tanks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CF020-6662-E5B4-349F-511D2ED1E977}"/>
              </a:ext>
            </a:extLst>
          </p:cNvPr>
          <p:cNvSpPr txBox="1"/>
          <p:nvPr/>
        </p:nvSpPr>
        <p:spPr>
          <a:xfrm rot="20903367">
            <a:off x="2354773" y="1960996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Representación de España / Regionales</a:t>
            </a: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0D6AD9-E47F-E524-8C92-9EF09A1DE72D}"/>
              </a:ext>
            </a:extLst>
          </p:cNvPr>
          <p:cNvSpPr txBox="1"/>
          <p:nvPr/>
        </p:nvSpPr>
        <p:spPr>
          <a:xfrm rot="820037">
            <a:off x="673907" y="3155506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Cámaras de Comercio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5DF05-D2FF-2761-17F5-03181B362B00}"/>
              </a:ext>
            </a:extLst>
          </p:cNvPr>
          <p:cNvSpPr txBox="1"/>
          <p:nvPr/>
        </p:nvSpPr>
        <p:spPr>
          <a:xfrm rot="2129941">
            <a:off x="6558960" y="3384003"/>
            <a:ext cx="3863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Asociaciones sectoriales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32364-D7CB-BAD0-99D5-78D40F484F2D}"/>
              </a:ext>
            </a:extLst>
          </p:cNvPr>
          <p:cNvSpPr txBox="1"/>
          <p:nvPr/>
        </p:nvSpPr>
        <p:spPr>
          <a:xfrm rot="21364243">
            <a:off x="4069235" y="5215846"/>
            <a:ext cx="738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Profesiones liberales (periodistas, traductores…)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4854-5E5E-DFDD-37F9-F1A54D2C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3A295-6A28-C9C1-F4FA-022497C5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46258" cy="816904"/>
          </a:xfrm>
        </p:spPr>
        <p:txBody>
          <a:bodyPr>
            <a:normAutofit/>
          </a:bodyPr>
          <a:lstStyle/>
          <a:p>
            <a:r>
              <a:rPr lang="es-ES" b="1" dirty="0"/>
              <a:t>Bruselas es mucho más que las IUE (II)</a:t>
            </a:r>
            <a:endParaRPr lang="en-US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41D62-39C3-C215-C461-FAD685101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z="1100" smtClean="0"/>
              <a:pPr algn="l"/>
              <a:t>19</a:t>
            </a:fld>
            <a:endParaRPr lang="en-IE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D936BC-AE7C-C90E-0416-3FE2D1F7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83" y="1651470"/>
            <a:ext cx="1902429" cy="170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00DE48-1EEB-6E42-43F4-9B4AD8FA7881}"/>
              </a:ext>
            </a:extLst>
          </p:cNvPr>
          <p:cNvSpPr txBox="1"/>
          <p:nvPr/>
        </p:nvSpPr>
        <p:spPr>
          <a:xfrm>
            <a:off x="313677" y="3504861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(Abogacía de empresa,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527816-418C-9EA1-E5D8-D1865DE8A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143" y="1669450"/>
            <a:ext cx="1677714" cy="1687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C68E5-D7BD-69D3-8B6A-D0CA6787AD6C}"/>
              </a:ext>
            </a:extLst>
          </p:cNvPr>
          <p:cNvSpPr txBox="1"/>
          <p:nvPr/>
        </p:nvSpPr>
        <p:spPr>
          <a:xfrm>
            <a:off x="4967514" y="350486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(Consultoría,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4F2920-0714-91FB-7022-7B94DE428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658" y="1502709"/>
            <a:ext cx="1677714" cy="20045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CA7941-F163-308E-899C-7EA441732EA3}"/>
              </a:ext>
            </a:extLst>
          </p:cNvPr>
          <p:cNvSpPr txBox="1"/>
          <p:nvPr/>
        </p:nvSpPr>
        <p:spPr>
          <a:xfrm>
            <a:off x="8544133" y="350486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(Logística,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17E228-4431-A928-B259-B156307F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76" y="4137824"/>
            <a:ext cx="1781175" cy="17516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5EBE95-C1BE-A385-54FC-9F33C5F253AF}"/>
              </a:ext>
            </a:extLst>
          </p:cNvPr>
          <p:cNvSpPr txBox="1"/>
          <p:nvPr/>
        </p:nvSpPr>
        <p:spPr>
          <a:xfrm>
            <a:off x="2861670" y="586411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(Investigación, Bruselas)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6AE19C-C595-9B06-9C54-D415DEB43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197" y="4095245"/>
            <a:ext cx="1682703" cy="17324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009679-A667-F88E-5AFA-7105C19F3FFF}"/>
              </a:ext>
            </a:extLst>
          </p:cNvPr>
          <p:cNvSpPr txBox="1"/>
          <p:nvPr/>
        </p:nvSpPr>
        <p:spPr>
          <a:xfrm>
            <a:off x="7143750" y="586411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(Consultoría, Bruselas)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97911-5E6F-C62B-0554-5FE5D8CAB6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38200" y="619442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srgbClr val="023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srgbClr val="0235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E60FE-0454-9830-5715-63603BFCC0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78189"/>
            <a:ext cx="10515602" cy="816904"/>
          </a:xfrm>
        </p:spPr>
        <p:txBody>
          <a:bodyPr/>
          <a:lstStyle/>
          <a:p>
            <a:r>
              <a:rPr lang="es-ES" b="1"/>
              <a:t>Índice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97A4F-D2B3-1B2C-3E16-B68E54AD5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838200" y="1796979"/>
            <a:ext cx="5490795" cy="2724149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sz="2200" dirty="0"/>
              <a:t>¿Qué es la UE y qué hace?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sz="2200" dirty="0"/>
              <a:t>El trabajo dentro de la Comisión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sz="2200" dirty="0"/>
              <a:t>¿Cómo se entra en la Comisión?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sz="2200" dirty="0"/>
              <a:t>¿Qué otras opciones hay en Bruselas?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699A6CF-475C-DFA3-D526-DC044613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313" y="1982380"/>
            <a:ext cx="4349750" cy="2903853"/>
          </a:xfrm>
          <a:ln w="6350">
            <a:solidFill>
              <a:srgbClr val="C6E5DF"/>
            </a:solidFill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C8752EA-A4F8-B43F-AE39-0ACEA075A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878" y="4101613"/>
            <a:ext cx="3107184" cy="48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6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E1A1-315C-BA67-40F7-D332EF94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48173BF-6618-02DD-CD20-8DE6C83B9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8C7D7-2D56-5F95-2FC2-7ADF69482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259C64-A351-FF85-53DE-5CAD9AF805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38947" y="3321050"/>
            <a:ext cx="5690420" cy="2124710"/>
          </a:xfrm>
        </p:spPr>
        <p:txBody>
          <a:bodyPr lIns="180000" tIns="180000" rIns="180000" bIns="18000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s-ES" b="1" dirty="0"/>
              <a:t>Enlaces útiles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868BBE2-EC48-1DC7-41E7-3336D212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305992" y="4383405"/>
            <a:ext cx="1617405" cy="849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25A450-8BA6-B762-9D23-C6DA8EF04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3003755" y="3191838"/>
            <a:ext cx="1783569" cy="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8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76DA-95AD-3837-DBB1-B87E892F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Enlaces útiles y contacto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15B0A-A822-726B-7F23-217E82C53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2030"/>
            <a:ext cx="10898275" cy="4945719"/>
          </a:xfrm>
        </p:spPr>
        <p:txBody>
          <a:bodyPr>
            <a:normAutofit/>
          </a:bodyPr>
          <a:lstStyle/>
          <a:p>
            <a:r>
              <a:rPr lang="en-US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Enlaces </a:t>
            </a:r>
            <a:r>
              <a:rPr lang="en-US" b="1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útiles</a:t>
            </a:r>
            <a:endParaRPr lang="en-US" b="1" u="sng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2"/>
              </a:rPr>
              <a:t>Homepage | EU Careers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–</a:t>
            </a:r>
            <a:r>
              <a:rPr lang="en-US" dirty="0"/>
              <a:t> </a:t>
            </a:r>
            <a:r>
              <a:rPr lang="en-US" dirty="0" err="1"/>
              <a:t>Oposiciones</a:t>
            </a:r>
            <a:r>
              <a:rPr lang="en-US" dirty="0"/>
              <a:t> a la UE y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vacantes</a:t>
            </a:r>
            <a:endParaRPr lang="en-US" dirty="0">
              <a:hlinkClick r:id="rId3"/>
            </a:endParaRPr>
          </a:p>
          <a:p>
            <a:r>
              <a:rPr lang="en-US" dirty="0" err="1">
                <a:hlinkClick r:id="rId3"/>
              </a:rPr>
              <a:t>Boletín</a:t>
            </a:r>
            <a:r>
              <a:rPr lang="en-US" dirty="0">
                <a:hlinkClick r:id="rId3"/>
              </a:rPr>
              <a:t> de Empleo</a:t>
            </a:r>
            <a:r>
              <a:rPr lang="en-US" dirty="0"/>
              <a:t> – </a:t>
            </a:r>
            <a:r>
              <a:rPr lang="en-US" dirty="0" err="1"/>
              <a:t>Boletín</a:t>
            </a:r>
            <a:r>
              <a:rPr lang="en-US" dirty="0"/>
              <a:t> de </a:t>
            </a:r>
            <a:r>
              <a:rPr lang="en-US" dirty="0" err="1"/>
              <a:t>vacantes</a:t>
            </a:r>
            <a:r>
              <a:rPr lang="en-US" dirty="0"/>
              <a:t> </a:t>
            </a:r>
            <a:r>
              <a:rPr lang="en-US" dirty="0" err="1"/>
              <a:t>europeas</a:t>
            </a:r>
            <a:r>
              <a:rPr lang="en-US" dirty="0"/>
              <a:t> de la Rep Permanente de España</a:t>
            </a:r>
          </a:p>
          <a:p>
            <a:r>
              <a:rPr lang="en-US" dirty="0" err="1">
                <a:hlinkClick r:id="rId4"/>
              </a:rPr>
              <a:t>EuroBrussels</a:t>
            </a:r>
            <a:r>
              <a:rPr lang="en-US" dirty="0">
                <a:hlinkClick r:id="rId4"/>
              </a:rPr>
              <a:t>: Find EU Jobs in Brussels and EU Institutions</a:t>
            </a:r>
            <a:r>
              <a:rPr lang="en-US" dirty="0"/>
              <a:t> – Portal de </a:t>
            </a:r>
            <a:r>
              <a:rPr lang="en-US" dirty="0" err="1"/>
              <a:t>vacantes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Bruselas</a:t>
            </a:r>
            <a:endParaRPr lang="en-US" dirty="0"/>
          </a:p>
          <a:p>
            <a:r>
              <a:rPr lang="en-US" dirty="0">
                <a:hlinkClick r:id="rId5"/>
              </a:rPr>
              <a:t>Homepage - Blue Book Traineeship </a:t>
            </a:r>
            <a:r>
              <a:rPr lang="en-US" dirty="0" err="1">
                <a:hlinkClick r:id="rId5"/>
              </a:rPr>
              <a:t>programme</a:t>
            </a:r>
            <a:r>
              <a:rPr lang="en-US" dirty="0">
                <a:hlinkClick r:id="rId5"/>
              </a:rPr>
              <a:t> - European Commission</a:t>
            </a:r>
            <a:r>
              <a:rPr lang="en-US" dirty="0"/>
              <a:t> – </a:t>
            </a:r>
            <a:r>
              <a:rPr lang="en-US" dirty="0" err="1"/>
              <a:t>Vacantes</a:t>
            </a:r>
            <a:r>
              <a:rPr lang="en-US" dirty="0"/>
              <a:t> BB</a:t>
            </a:r>
          </a:p>
          <a:p>
            <a:r>
              <a:rPr lang="es-ES" dirty="0">
                <a:hlinkClick r:id="rId6"/>
              </a:rPr>
              <a:t>Portal de Empleo en </a:t>
            </a:r>
            <a:r>
              <a:rPr lang="es-ES" dirty="0" err="1">
                <a:hlinkClick r:id="rId6"/>
              </a:rPr>
              <a:t>BeLux</a:t>
            </a:r>
            <a:r>
              <a:rPr lang="es-ES" dirty="0">
                <a:hlinkClick r:id="rId6"/>
              </a:rPr>
              <a:t> – Tu portal de empleo en Bélgica y Luxemburgo</a:t>
            </a:r>
            <a:r>
              <a:rPr lang="es-ES" dirty="0"/>
              <a:t> – Vacantes en Bruselas a través de la Cámara de Comercio</a:t>
            </a:r>
          </a:p>
          <a:p>
            <a:r>
              <a:rPr lang="en-US" dirty="0">
                <a:hlinkClick r:id="rId7"/>
              </a:rPr>
              <a:t>EURES</a:t>
            </a:r>
            <a:r>
              <a:rPr lang="en-US" dirty="0"/>
              <a:t> – Portal </a:t>
            </a:r>
            <a:r>
              <a:rPr lang="en-US" dirty="0" err="1"/>
              <a:t>europeo</a:t>
            </a:r>
            <a:r>
              <a:rPr lang="en-US" dirty="0"/>
              <a:t> de </a:t>
            </a:r>
            <a:r>
              <a:rPr lang="en-US" dirty="0" err="1"/>
              <a:t>vacantes</a:t>
            </a:r>
            <a:r>
              <a:rPr lang="en-US" dirty="0"/>
              <a:t> y </a:t>
            </a:r>
            <a:r>
              <a:rPr lang="en-US" dirty="0" err="1"/>
              <a:t>becas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u="sng" dirty="0"/>
              <a:t>Contacto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Linkedin</a:t>
            </a:r>
            <a:r>
              <a:rPr lang="en-US" dirty="0"/>
              <a:t> – </a:t>
            </a:r>
            <a:r>
              <a:rPr lang="en-US" dirty="0">
                <a:hlinkClick r:id="rId8"/>
              </a:rPr>
              <a:t>Rosa Aldonza Rubio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Email: rosaldonza@gmail.com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8F148-988E-AD45-E3A5-469BAA134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9744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7FC0AB-2A8A-9257-AE73-F05AB75D19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srgbClr val="C6E5D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srgbClr val="C6E5D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AF18B-C25E-E7FE-72AE-ABD4B997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87837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66F82-1CAD-BB20-3AEE-BB7E329B9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FCE8-FE10-04C0-015B-8ABAE5E5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1067"/>
            <a:ext cx="6637774" cy="717240"/>
          </a:xfrm>
        </p:spPr>
        <p:txBody>
          <a:bodyPr anchor="ctr">
            <a:normAutofit/>
          </a:bodyPr>
          <a:lstStyle/>
          <a:p>
            <a:r>
              <a:rPr lang="es-ES" sz="4100" b="1"/>
              <a:t>Introducción</a:t>
            </a:r>
            <a:endParaRPr lang="en-US" sz="4100" b="1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13649AB-A404-CDC7-8184-FE37BEC99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16074" y="1609725"/>
            <a:ext cx="5349708" cy="4298706"/>
          </a:xfrm>
        </p:spPr>
        <p:txBody>
          <a:bodyPr/>
          <a:lstStyle/>
          <a:p>
            <a:r>
              <a:rPr lang="es-ES" b="1" dirty="0"/>
              <a:t>Experiencia profesional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Case handler </a:t>
            </a:r>
            <a:r>
              <a:rPr lang="en-US" dirty="0" err="1"/>
              <a:t>en</a:t>
            </a:r>
            <a:r>
              <a:rPr lang="en-US" dirty="0"/>
              <a:t> la Comisión Europea, </a:t>
            </a:r>
            <a:r>
              <a:rPr lang="en-US" dirty="0" err="1"/>
              <a:t>Bruselas</a:t>
            </a:r>
            <a:r>
              <a:rPr lang="en-US" dirty="0"/>
              <a:t> - DG COMP (</a:t>
            </a:r>
            <a:r>
              <a:rPr lang="en-US" dirty="0" err="1"/>
              <a:t>desde</a:t>
            </a:r>
            <a:r>
              <a:rPr lang="en-US" dirty="0"/>
              <a:t> 2021)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Asociada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Van Bael &amp; Bellis, </a:t>
            </a:r>
            <a:r>
              <a:rPr lang="en-US" dirty="0" err="1"/>
              <a:t>Bruselas</a:t>
            </a:r>
            <a:r>
              <a:rPr lang="en-US" dirty="0"/>
              <a:t> (2017-2020)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1AF6F-97D9-1F31-255D-498A97AF6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768364BB-9B21-4D29-A19C-C6410F652861}" type="slidenum">
              <a:rPr lang="en-IE" smtClean="0"/>
              <a:pPr algn="l">
                <a:spcAft>
                  <a:spcPts val="600"/>
                </a:spcAft>
              </a:pPr>
              <a:t>3</a:t>
            </a:fld>
            <a:endParaRPr lang="en-IE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716F273-A7A2-E206-6DEE-2E2AAF8156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609725"/>
            <a:ext cx="5165892" cy="3431583"/>
          </a:xfrm>
        </p:spPr>
        <p:txBody>
          <a:bodyPr/>
          <a:lstStyle/>
          <a:p>
            <a:r>
              <a:rPr lang="es-ES" b="1" dirty="0"/>
              <a:t>Educación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Máster de Acceso a la Abogacía (UNED)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Máster en Derecho de la UE (Universidad Carlos III)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Postgrado en Derecho de la UE (Universidad de Amberes)</a:t>
            </a: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Grado en Derecho (</a:t>
            </a:r>
            <a:r>
              <a:rPr lang="es-ES" dirty="0" err="1"/>
              <a:t>Uniovi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875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49512-0753-CFC4-BA91-06908DD6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E230-E782-1CED-1C00-7A770EC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1067"/>
            <a:ext cx="10335566" cy="717240"/>
          </a:xfrm>
        </p:spPr>
        <p:txBody>
          <a:bodyPr anchor="ctr">
            <a:normAutofit/>
          </a:bodyPr>
          <a:lstStyle/>
          <a:p>
            <a:r>
              <a:rPr lang="es-ES" sz="4100" b="1"/>
              <a:t>Mi trabajo en la Comisión Europea</a:t>
            </a:r>
            <a:endParaRPr lang="en-US" sz="41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AF82E-8F29-4908-D536-AB23DEFA6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768364BB-9B21-4D29-A19C-C6410F652861}" type="slidenum">
              <a:rPr lang="en-IE" smtClean="0"/>
              <a:pPr algn="l">
                <a:spcAft>
                  <a:spcPts val="600"/>
                </a:spcAft>
              </a:pPr>
              <a:t>4</a:t>
            </a:fld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A7CBA7-846E-FE83-AD9C-1BA29937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45" y="1477108"/>
            <a:ext cx="5636238" cy="4190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91410E-247E-F363-CC11-38948EE8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67" y="1477108"/>
            <a:ext cx="5905738" cy="41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D817F16-85B2-CC9C-10E5-22ABD824E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8DC27-60BD-78B2-BBC9-66F36C2DB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14AA74-3190-4C23-D8D5-AC122B18B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38947" y="3321050"/>
            <a:ext cx="5690420" cy="2124710"/>
          </a:xfrm>
        </p:spPr>
        <p:txBody>
          <a:bodyPr lIns="180000" tIns="180000" rIns="180000" bIns="18000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s-ES" b="1" dirty="0"/>
              <a:t>¿Qué es la UE y qué hace?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C91ABC-FF61-341F-F17D-22A998A8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305992" y="4383405"/>
            <a:ext cx="1617405" cy="849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3DE4FED-6951-9567-B970-B927DE91E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3003755" y="3191838"/>
            <a:ext cx="1783569" cy="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8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E744-665D-3C71-3741-0E9D96FE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¿Qué es la UE?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820EC-FE80-B997-84E0-37AF2B7EE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6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EB3784-9B95-1974-9A44-AD334A32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7" y="1321734"/>
            <a:ext cx="4161776" cy="4214531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8B85747-2491-0D13-4252-FBD752ABB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22236"/>
              </p:ext>
            </p:extLst>
          </p:nvPr>
        </p:nvGraphicFramePr>
        <p:xfrm>
          <a:off x="5558118" y="2136338"/>
          <a:ext cx="5948020" cy="277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068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97CEC-4C55-3940-ECF1-C528D9A6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83F1-AF51-B6E3-041F-40AB2EB3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¿Qué hace la UE?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BF738-4FF4-3A50-C2B2-02BE419A2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7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303D2-5809-2A3F-9A4D-A665E6FAC71B}"/>
              </a:ext>
            </a:extLst>
          </p:cNvPr>
          <p:cNvSpPr txBox="1"/>
          <p:nvPr/>
        </p:nvSpPr>
        <p:spPr>
          <a:xfrm>
            <a:off x="838200" y="158675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Lo que parece que hace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667BC-8964-A067-E9BE-1D6BBC28640C}"/>
              </a:ext>
            </a:extLst>
          </p:cNvPr>
          <p:cNvSpPr txBox="1"/>
          <p:nvPr/>
        </p:nvSpPr>
        <p:spPr>
          <a:xfrm>
            <a:off x="6190129" y="158675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Lo que realmente hace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F7F7D-69B9-9F1D-8F8B-F3C519E0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6543"/>
            <a:ext cx="2539902" cy="1501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7262D-D5FE-72E1-61D9-6AEA5E76D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046543"/>
            <a:ext cx="1866089" cy="1641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1C01D-F285-0BD1-17E5-D46B26894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105" y="2124564"/>
            <a:ext cx="2270743" cy="1485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6DE12-51AD-F3EF-0A73-B709DC561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186" y="2154048"/>
            <a:ext cx="1965943" cy="14842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D59985-1D56-1627-AD14-C00D3C18B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318" y="3778837"/>
            <a:ext cx="2223530" cy="23179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7004C7-8E5A-977C-665F-EAD0C18E2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083" y="3054990"/>
            <a:ext cx="2970427" cy="161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F084E-3969-9726-ACD7-A6A373290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464" y="3056077"/>
            <a:ext cx="1729029" cy="19767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9F9A55-9B81-E75F-806A-C0DB1915DF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1915" y="5375596"/>
            <a:ext cx="2252257" cy="1442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F122D-3AB1-F978-A759-6325ED014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491" y="3829612"/>
            <a:ext cx="3982503" cy="20169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3B06E6-6D78-DFF0-0DC3-B36780708F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0732" y="4406367"/>
            <a:ext cx="2029488" cy="12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0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80E9B-E090-B8FC-B2EE-F7B8F58CA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8</a:t>
            </a:fld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44AFA-B5E7-A1D2-AC83-911C8950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Más </a:t>
            </a:r>
            <a:r>
              <a:rPr lang="en-IE" b="1" dirty="0" err="1"/>
              <a:t>cerca</a:t>
            </a:r>
            <a:r>
              <a:rPr lang="en-IE" b="1" dirty="0"/>
              <a:t> de lo que </a:t>
            </a:r>
            <a:r>
              <a:rPr lang="en-IE" b="1" dirty="0" err="1"/>
              <a:t>creemos</a:t>
            </a:r>
            <a:endParaRPr lang="en-IE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9F05F-16FA-536D-970A-E1D32191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39" y="1119231"/>
            <a:ext cx="4292311" cy="299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F41C8-573A-654F-AE3A-3C32AFA5F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0" y="1182030"/>
            <a:ext cx="4583605" cy="2929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813BE-5434-4CD9-DE63-F86898E51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487" y="3804527"/>
            <a:ext cx="3861480" cy="2563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0C278-7BE6-FA19-9D5C-8DED2E9D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860" y="3813729"/>
            <a:ext cx="4122380" cy="2304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A14EA2-0C80-F7BB-7651-FEE9DDB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050" y="1456701"/>
            <a:ext cx="3354220" cy="18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574D-DB28-AB2A-F913-6F612324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F171D5-EC36-3259-CDC5-32E538377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5487E-6714-69DD-D3E4-BE644CA8FD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8364BB-9B21-4D29-A19C-C6410F652861}" type="slidenum">
              <a:rPr kumimoji="0" lang="en-IE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IE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D04A7-D5C1-2501-B59B-D802F46DC3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38947" y="3321050"/>
            <a:ext cx="5690420" cy="2124710"/>
          </a:xfrm>
        </p:spPr>
        <p:txBody>
          <a:bodyPr lIns="180000" tIns="180000" rIns="180000" bIns="18000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s-ES" b="1" dirty="0"/>
              <a:t>Trabajar en la UE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3495B1-9633-CF70-0275-3CD4E7893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305992" y="4383405"/>
            <a:ext cx="1617405" cy="849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B0766DB-0666-BD9D-9AED-883BFB406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3003755" y="3191838"/>
            <a:ext cx="1783569" cy="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9664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46FF"/>
      </a:hlink>
      <a:folHlink>
        <a:srgbClr val="6D6E70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3807CB8EAB5A4FBA35D06A4C0F57FE" ma:contentTypeVersion="7" ma:contentTypeDescription="Create a new document." ma:contentTypeScope="" ma:versionID="8595926443930324c3382ede0957e071">
  <xsd:schema xmlns:xsd="http://www.w3.org/2001/XMLSchema" xmlns:xs="http://www.w3.org/2001/XMLSchema" xmlns:p="http://schemas.microsoft.com/office/2006/metadata/properties" xmlns:ns2="ee1c45f2-17b4-46a7-889e-61dbbd8b6a48" targetNamespace="http://schemas.microsoft.com/office/2006/metadata/properties" ma:root="true" ma:fieldsID="8a345cd6fcea003aa45a2a7061214314" ns2:_="">
    <xsd:import namespace="ee1c45f2-17b4-46a7-889e-61dbbd8b6a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1c45f2-17b4-46a7-889e-61dbbd8b6a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CD5B26-42B8-4B00-97D4-77EFBDDE8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1c45f2-17b4-46a7-889e-61dbbd8b6a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8A17ED-2E81-4CC9-B151-CCCBBD1AD3F4}">
  <ds:schemaRefs>
    <ds:schemaRef ds:uri="http://purl.org/dc/dcmitype/"/>
    <ds:schemaRef ds:uri="http://www.w3.org/XML/1998/namespace"/>
    <ds:schemaRef ds:uri="http://schemas.microsoft.com/office/2006/documentManagement/types"/>
    <ds:schemaRef ds:uri="ee1c45f2-17b4-46a7-889e-61dbbd8b6a4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8518350-B897-498F-A1EF-0FC61D4CD9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4047</TotalTime>
  <Words>868</Words>
  <Application>Microsoft Office PowerPoint</Application>
  <PresentationFormat>Widescreen</PresentationFormat>
  <Paragraphs>164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Wingdings</vt:lpstr>
      <vt:lpstr>Custom Design</vt:lpstr>
      <vt:lpstr>Bruselas por dentro Cómo funciona la UE y claves para acceder a un empleo</vt:lpstr>
      <vt:lpstr>Índice</vt:lpstr>
      <vt:lpstr>Introducción</vt:lpstr>
      <vt:lpstr>Mi trabajo en la Comisión Europea</vt:lpstr>
      <vt:lpstr>¿Qué es la UE y qué hace?</vt:lpstr>
      <vt:lpstr>¿Qué es la UE?</vt:lpstr>
      <vt:lpstr>¿Qué hace la UE?</vt:lpstr>
      <vt:lpstr>Más cerca de lo que creemos</vt:lpstr>
      <vt:lpstr>Trabajar en la UE</vt:lpstr>
      <vt:lpstr>Instituciones y otras oportunidades</vt:lpstr>
      <vt:lpstr>¿Cómo entrar a trabajar en la UE? (I)</vt:lpstr>
      <vt:lpstr>¿Cómo entrar a trabajar en la UE? (II)</vt:lpstr>
      <vt:lpstr>¿Cómo entrar a trabajar en la UE? (III)</vt:lpstr>
      <vt:lpstr>¿Cómo entrar a trabajar en la UE? (IV)</vt:lpstr>
      <vt:lpstr>Checklist para trabajar en la UE</vt:lpstr>
      <vt:lpstr>Difícil, pero no imposible</vt:lpstr>
      <vt:lpstr>Otras opciones</vt:lpstr>
      <vt:lpstr>Bruselas es mucho más que las IUE (I)</vt:lpstr>
      <vt:lpstr>Bruselas es mucho más que las IUE (II)</vt:lpstr>
      <vt:lpstr>Enlaces útiles</vt:lpstr>
      <vt:lpstr>Enlaces útiles y contacto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Shaping Europe's Future The European Commission at Work</dc:title>
  <dc:creator>SEHA Melanie (COMM)</dc:creator>
  <cp:lastModifiedBy>ALDONZA RUBIO Rosa (COMP)</cp:lastModifiedBy>
  <cp:revision>100</cp:revision>
  <dcterms:created xsi:type="dcterms:W3CDTF">2024-12-04T15:45:48Z</dcterms:created>
  <dcterms:modified xsi:type="dcterms:W3CDTF">2026-03-19T09:53:20Z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2024-12-04T15:46:53Z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a1708c20-be5d-4013-98cc-cef644176584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0x010100153807CB8EAB5A4FBA35D06A4C0F57FE</vt:lpwstr>
  </property>
</Properties>
</file>