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78" r:id="rId4"/>
    <p:sldId id="259" r:id="rId5"/>
    <p:sldId id="261" r:id="rId6"/>
    <p:sldId id="481" r:id="rId7"/>
    <p:sldId id="260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48357-D0DD-CAF5-929C-2A94F410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5FD76E-B816-BE25-FE4C-01C5D6BB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F49CF-B4F9-9E3E-F2B2-2579A261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46DD61-D834-3C0F-E5E2-E2E1726E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FEC34-BF37-C059-5E40-ACD16EAB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4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08808-D8D7-BE9B-F9BF-2E67393F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58911-E9BF-E2D9-87AF-B9CBC2B1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2EC47-6180-C9C3-70AC-43E07B60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8E0E1-9313-8B61-E79B-3493F71E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546D5-AF51-4E1D-9775-AF2F040A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41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B3606C-5A3B-9263-F09F-93394AC91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155ADE-3521-A748-566F-5F76B64C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AC705-8C1A-629A-A106-A600EDFA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3AF84-9DE1-A27B-5DC6-6E51C113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7D797-77E8-94FD-F987-E2BA106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2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C9BD8-9132-7C35-2871-EB26AB8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CE49B-A5C0-2D9F-3821-2616ECB0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02C49E-E838-EF0D-1664-C1A5C6D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CEF5D5-D4F9-BB59-A8CF-B1848A2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93AE9-8D48-DEF2-9DF7-EE6B0D94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9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70A-8465-90D5-7A00-2814C2AC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8F281-ED93-C4CF-88F8-9205295F2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01A2A2-1D4F-BC57-0386-10D020DF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35710-2352-C356-1282-5C00959F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C59E0-4F90-BED5-92DA-68AF6161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51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1F46F-E4E3-0008-ECE7-C00A7F9C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29F104-A717-A451-288A-D4AE10A9B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F11EC5-99BC-7A18-D79A-75C1CC83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B543C-8AFB-4950-9BE0-A925F477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6A82E-EB54-F5ED-737C-92AF6ED9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34EAFF-747F-8CD8-DFE5-C1B204C8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85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C4F-7C43-5791-407B-6EC802A9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E0FF1-EF8F-4ABD-14FE-BDC53BCD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50258-1A11-ADC4-4AAE-744DE7B6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DA5DFE-AAF2-C383-9728-BD7DD68D7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C2F9D3-8B23-4BC8-5484-A52E8B77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26F031-3F00-73AD-36CB-D989D9BF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6B0C61-8759-99F6-B0F0-6FFC3E49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689421-98A5-48B5-57F8-155FD454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58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E5474-A16C-9D7F-0546-4B39AF1D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146B2-1FFF-6C77-0747-A71905EF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4421-127C-15A1-4942-EFD5F352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20D83-A8DD-5A39-EDBE-517BE773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1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C7822D-C2A8-7A9E-1A44-AFC3B701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0A2060-FE19-407F-0720-D36C84F0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ADD05-C1FC-94F3-D3D8-635D1D0E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5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6993-9846-9C3F-55EC-6FE570FD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EE8E0-9878-A023-7C53-4163A89E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0CD218-74EC-5B51-171B-2435AD41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BCD086-4E1F-0670-5F05-D6A1D99D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2CCE92-E964-9F42-4E5E-7B0A32D3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35792-3428-4011-AE23-8E14C389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02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4195-99A9-2A7E-C64D-B95A382B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A79988-86F3-684C-8662-4D831DAB2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BC3603-0B93-1A60-FAB2-C6D2B0EE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1A17D6-E91A-73FE-EF42-DFA3E14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D1070-96F5-522F-47F4-B77BE334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BFD49-3E77-F7D5-9E89-345D7D9D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9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527A40-85C9-8AB5-7535-9E8B4F5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68134-3C7A-5F40-027C-792C10410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198EE-B5E7-1DAF-07F9-3A1A5F4C0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A312D-DA8D-4460-9D4D-B1F2687B2CCE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719E62-DA1F-A736-0CD6-900AA6A9A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0680A-8013-8984-F2AA-22EA6B9C3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8659A-AAE3-4F25-94C2-54B675E46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0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mpromisoasturiasxxi.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86B1FB-A766-4945-11E6-3B76989C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8" r="21553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6F98-0369-8D6F-37CE-D4CD6324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5EE73BA-18F4-035E-CFF0-F7ED8F71E586}"/>
              </a:ext>
            </a:extLst>
          </p:cNvPr>
          <p:cNvSpPr txBox="1"/>
          <p:nvPr/>
        </p:nvSpPr>
        <p:spPr>
          <a:xfrm>
            <a:off x="250723" y="346314"/>
            <a:ext cx="6258232" cy="335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Puntos clave del Programa Mentoring Compromiso Asturias XXI</a:t>
            </a:r>
          </a:p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endParaRPr lang="es-ES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es? ¿Para quién?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¿Quiénes son los mentores/as?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¿Qué aporta el programa?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¿Cómo participar?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Red </a:t>
            </a:r>
            <a:r>
              <a:rPr lang="es-ES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Alumni</a:t>
            </a:r>
            <a:endParaRPr lang="es-ES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C73B47-3681-A1C1-56B9-455F4D606D70}"/>
              </a:ext>
            </a:extLst>
          </p:cNvPr>
          <p:cNvSpPr txBox="1"/>
          <p:nvPr/>
        </p:nvSpPr>
        <p:spPr>
          <a:xfrm>
            <a:off x="319549" y="5619134"/>
            <a:ext cx="11552902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Información actualizada en nuestra web:</a:t>
            </a:r>
            <a:b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r>
              <a:rPr lang="es-ES" sz="2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compromisoasturiasxxi.es/mentoring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97A9013-DEC3-E163-5F2D-5795FB38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96" y="346314"/>
            <a:ext cx="5057155" cy="5157895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FA65FB-9B41-2434-9FA5-ABB2638A11A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75575118-0A09-0ECE-C632-C5B825A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48" y="2724360"/>
            <a:ext cx="1639307" cy="16393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46C0B52-A665-3009-58C4-39FC48950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95" t="64354" r="35375" b="23080"/>
          <a:stretch>
            <a:fillRect/>
          </a:stretch>
        </p:blipFill>
        <p:spPr>
          <a:xfrm>
            <a:off x="6815296" y="346314"/>
            <a:ext cx="5057155" cy="7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A240A66-DDB7-8233-9BE3-7649CFA6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16601" r="28913" b="8386"/>
          <a:stretch/>
        </p:blipFill>
        <p:spPr>
          <a:xfrm>
            <a:off x="5027754" y="0"/>
            <a:ext cx="7150301" cy="697064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50FC051-C97E-44F7-A484-FF225F3A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s-ES" noProof="0" smtClean="0"/>
              <a:t>3</a:t>
            </a:fld>
            <a:endParaRPr lang="es-ES" noProof="0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19F288E1-C95F-5EE1-B874-95B8F7F89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02" y="0"/>
            <a:ext cx="2688569" cy="1530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500AA0-CA80-1C3A-F0E5-22831619C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1" t="18922" r="29130" b="46858"/>
          <a:stretch/>
        </p:blipFill>
        <p:spPr>
          <a:xfrm>
            <a:off x="13945" y="415542"/>
            <a:ext cx="4878241" cy="22293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865CDD-7C60-5770-1183-2F7CB7007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17" t="41348" r="30109" b="12059"/>
          <a:stretch/>
        </p:blipFill>
        <p:spPr>
          <a:xfrm>
            <a:off x="13945" y="3144861"/>
            <a:ext cx="4878241" cy="30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DEC6-3D56-18E0-1185-071CEBEE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B870CE4-0B04-0722-44EF-0F052572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2" y="3007969"/>
            <a:ext cx="4739148" cy="28497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63D833-94DE-33B4-0314-426607BA8217}"/>
              </a:ext>
            </a:extLst>
          </p:cNvPr>
          <p:cNvSpPr txBox="1"/>
          <p:nvPr/>
        </p:nvSpPr>
        <p:spPr>
          <a:xfrm>
            <a:off x="216310" y="541972"/>
            <a:ext cx="6096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Información clave en la web</a:t>
            </a:r>
            <a:endParaRPr lang="es-ES" sz="20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F8758-BBDD-C250-DFA4-AC31F74A74A9}"/>
              </a:ext>
            </a:extLst>
          </p:cNvPr>
          <p:cNvSpPr txBox="1"/>
          <p:nvPr/>
        </p:nvSpPr>
        <p:spPr>
          <a:xfrm>
            <a:off x="216310" y="1121838"/>
            <a:ext cx="532175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Edición 2025-2026: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Cronograma detallado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Actividades complementarias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Guía de mentores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Enlace para presentar tu candidatura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ED04D4-2010-718A-41C1-2ABCD15FE5A8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9B4FF5-5E93-3C0F-B523-47B773E08A49}"/>
              </a:ext>
            </a:extLst>
          </p:cNvPr>
          <p:cNvSpPr txBox="1"/>
          <p:nvPr/>
        </p:nvSpPr>
        <p:spPr>
          <a:xfrm>
            <a:off x="506362" y="4882082"/>
            <a:ext cx="11135032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s-ES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Recomendaciones: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Navega por la web de CAXXI y encuentra los mentores que 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más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 interesan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Resuelve tus dudas en el momento, escríbenos a 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  <a:hlinkClick r:id="rId3"/>
              </a:rPr>
              <a:t>info@compromisoasturiasxxi.es</a:t>
            </a: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ES" sz="16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Presenta tu candidatura cuanto antes, vamos asignando los mentores/as a</a:t>
            </a:r>
          </a:p>
          <a:p>
            <a:pPr lvl="1" algn="l">
              <a:spcBef>
                <a:spcPts val="300"/>
              </a:spcBef>
              <a:spcAft>
                <a:spcPts val="300"/>
              </a:spcAft>
            </a:pP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medida que evaluamos las solicitudes.</a:t>
            </a:r>
            <a:endParaRPr lang="es-ES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6623D8-30E7-4CD7-13E4-FF6B1317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637" y="903609"/>
            <a:ext cx="5321758" cy="39784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82DEB12-8AF3-23E1-53C2-438DF032F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3429" y="4916508"/>
            <a:ext cx="1639307" cy="16393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9BA39B5-42FE-FFC0-BB36-A88CD07146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E9F3-7AB7-44C6-789C-90C087432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C0D3FC8-B4E8-E060-3CFA-61C0FDD39E61}"/>
              </a:ext>
            </a:extLst>
          </p:cNvPr>
          <p:cNvSpPr txBox="1"/>
          <p:nvPr/>
        </p:nvSpPr>
        <p:spPr>
          <a:xfrm>
            <a:off x="526025" y="1213338"/>
            <a:ext cx="451300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000" b="1" dirty="0">
                <a:solidFill>
                  <a:srgbClr val="424242"/>
                </a:solidFill>
                <a:latin typeface="Montserrat" panose="00000500000000000000" pitchFamily="2" charset="0"/>
              </a:rPr>
              <a:t>UNA OPORTUNIDAD ÚNICA</a:t>
            </a:r>
            <a:endParaRPr lang="es-ES" sz="2000" b="1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F3FE11B-0B0C-1E9C-2E9A-D03ECE9BF9E6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6917C0C-F810-1948-CBB9-D5AC3AD56033}"/>
              </a:ext>
            </a:extLst>
          </p:cNvPr>
          <p:cNvSpPr txBox="1"/>
          <p:nvPr/>
        </p:nvSpPr>
        <p:spPr>
          <a:xfrm>
            <a:off x="6165908" y="5201726"/>
            <a:ext cx="541534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Consulta la web y presenta tu candidatura.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Resolveremos todas tus dudas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9AE643-033E-65B2-A63B-71457850C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2" name="Picture 2" descr="Ilustración de Camino Sobre Un Fondo Blanco Aislado Con Punteros De Pin y  más Vectores Libres de Derechos de Mapa de carretera - iStock">
            <a:extLst>
              <a:ext uri="{FF2B5EF4-FFF2-40B4-BE49-F238E27FC236}">
                <a16:creationId xmlns:a16="http://schemas.microsoft.com/office/drawing/2014/main" id="{C4B72900-46A1-EC86-6CF9-6C02A9AB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51" y="2275361"/>
            <a:ext cx="3347533" cy="21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8AB5F8-523D-792E-1144-F85FE0973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6" t="16601" r="28913" b="8386"/>
          <a:stretch/>
        </p:blipFill>
        <p:spPr>
          <a:xfrm>
            <a:off x="187961" y="1775590"/>
            <a:ext cx="4925961" cy="48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0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1A785-C205-3AB1-9656-0F89CF9A1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E2CCF16-A404-C275-E11D-9F43837B8276}"/>
              </a:ext>
            </a:extLst>
          </p:cNvPr>
          <p:cNvSpPr txBox="1"/>
          <p:nvPr/>
        </p:nvSpPr>
        <p:spPr>
          <a:xfrm>
            <a:off x="521110" y="1490489"/>
            <a:ext cx="3342967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400" b="1" dirty="0">
                <a:solidFill>
                  <a:srgbClr val="424242"/>
                </a:solidFill>
                <a:latin typeface="Montserrat" panose="00000500000000000000" pitchFamily="2" charset="0"/>
              </a:rPr>
              <a:t>Testimonio real</a:t>
            </a:r>
            <a:endParaRPr lang="es-ES" sz="24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8903A7-8319-1072-1EC4-C39A41260FDD}"/>
              </a:ext>
            </a:extLst>
          </p:cNvPr>
          <p:cNvSpPr txBox="1"/>
          <p:nvPr/>
        </p:nvSpPr>
        <p:spPr>
          <a:xfrm>
            <a:off x="521110" y="1996361"/>
            <a:ext cx="44611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El estuvo aquí no hace mucho…</a:t>
            </a: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s-ES" b="0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Mentee</a:t>
            </a: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de la XVII edición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Mentor: Eusebio Abascal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9FB3C0E-ED5A-79E8-D1DC-EEFFED24B7CC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A991DF-BA64-D71D-1440-DA6981C01D66}"/>
              </a:ext>
            </a:extLst>
          </p:cNvPr>
          <p:cNvSpPr txBox="1"/>
          <p:nvPr/>
        </p:nvSpPr>
        <p:spPr>
          <a:xfrm>
            <a:off x="501444" y="4233864"/>
            <a:ext cx="11324987" cy="2139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 Enol compartirá su experiencia en el programa: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Cómo fueron sus sesiones individuales de </a:t>
            </a:r>
            <a:r>
              <a:rPr lang="es-ES" dirty="0" err="1">
                <a:solidFill>
                  <a:schemeClr val="bg1"/>
                </a:solidFill>
                <a:latin typeface="Montserrat" panose="00000500000000000000" pitchFamily="2" charset="0"/>
              </a:rPr>
              <a:t>mentoring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 con </a:t>
            </a:r>
            <a:r>
              <a:rPr lang="es-ES">
                <a:solidFill>
                  <a:schemeClr val="bg1"/>
                </a:solidFill>
                <a:latin typeface="Montserrat" panose="00000500000000000000" pitchFamily="2" charset="0"/>
              </a:rPr>
              <a:t>su mentor </a:t>
            </a:r>
            <a:endParaRPr lang="es-E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Las actividades complementarias en las que 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participó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Tips</a:t>
            </a: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para aprovechar al máximo el programa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90480B-FC1D-5712-C186-1464C772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4" y="4920731"/>
            <a:ext cx="1350802" cy="1350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8FEEFD9-F078-A8CC-2B99-395470900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EC6A204-BD33-748A-FE63-ABEE08044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474" y="1160386"/>
            <a:ext cx="7112366" cy="29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AFC4-633B-9F9E-75B9-2B3A76A6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E421C18-18B6-41BF-C8BD-A47FC23DB500}"/>
              </a:ext>
            </a:extLst>
          </p:cNvPr>
          <p:cNvSpPr txBox="1"/>
          <p:nvPr/>
        </p:nvSpPr>
        <p:spPr>
          <a:xfrm>
            <a:off x="521110" y="1490489"/>
            <a:ext cx="3342967" cy="3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s-ES" sz="2400" b="1" dirty="0">
                <a:solidFill>
                  <a:srgbClr val="424242"/>
                </a:solidFill>
                <a:latin typeface="Montserrat" panose="00000500000000000000" pitchFamily="2" charset="0"/>
              </a:rPr>
              <a:t>Testimonio real</a:t>
            </a:r>
            <a:endParaRPr lang="es-ES" sz="24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AA596D-0F1F-502F-B64D-97CC58740D12}"/>
              </a:ext>
            </a:extLst>
          </p:cNvPr>
          <p:cNvSpPr txBox="1"/>
          <p:nvPr/>
        </p:nvSpPr>
        <p:spPr>
          <a:xfrm>
            <a:off x="521110" y="1996361"/>
            <a:ext cx="457842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Ella estuvo aquí no hace mucho…</a:t>
            </a:r>
            <a:endParaRPr lang="es-ES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 </a:t>
            </a:r>
            <a:r>
              <a:rPr lang="es-ES" b="0" i="0" dirty="0" err="1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Mentee</a:t>
            </a:r>
            <a:r>
              <a:rPr lang="es-ES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de la XVII edición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Mentor: Luis F. Méndez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424242"/>
                </a:solidFill>
                <a:latin typeface="Montserrat" panose="00000500000000000000" pitchFamily="2" charset="0"/>
              </a:rPr>
              <a:t>  </a:t>
            </a: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s-ES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142EB36-97EC-9E70-780A-C029C3DDF5AF}"/>
              </a:ext>
            </a:extLst>
          </p:cNvPr>
          <p:cNvCxnSpPr/>
          <p:nvPr/>
        </p:nvCxnSpPr>
        <p:spPr>
          <a:xfrm>
            <a:off x="319549" y="1012723"/>
            <a:ext cx="492596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0B54EC-C85C-BBC3-EDD6-4389F71706CB}"/>
              </a:ext>
            </a:extLst>
          </p:cNvPr>
          <p:cNvSpPr txBox="1"/>
          <p:nvPr/>
        </p:nvSpPr>
        <p:spPr>
          <a:xfrm>
            <a:off x="501444" y="4233864"/>
            <a:ext cx="11324987" cy="2139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 Carla compartirá su experiencia en el programa: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Cómo fueron sus sesiones individuales de </a:t>
            </a:r>
            <a:r>
              <a:rPr lang="es-ES" dirty="0" err="1">
                <a:solidFill>
                  <a:schemeClr val="bg1"/>
                </a:solidFill>
                <a:latin typeface="Montserrat" panose="00000500000000000000" pitchFamily="2" charset="0"/>
              </a:rPr>
              <a:t>mentoring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 con su mentor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Las actividades complementarias en las que 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participó</a:t>
            </a: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Tips</a:t>
            </a:r>
            <a:r>
              <a:rPr lang="es-ES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para aprovechar al máximo el programa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81BB2A-C10C-EE6D-0E9B-05921FD1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4" y="4920731"/>
            <a:ext cx="1350802" cy="13508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63B91C-130B-B300-B078-125E34F5A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54" r="2984" b="23080"/>
          <a:stretch/>
        </p:blipFill>
        <p:spPr>
          <a:xfrm>
            <a:off x="0" y="0"/>
            <a:ext cx="12192000" cy="887895"/>
          </a:xfrm>
          <a:prstGeom prst="rect">
            <a:avLst/>
          </a:prstGeom>
        </p:spPr>
      </p:pic>
      <p:pic>
        <p:nvPicPr>
          <p:cNvPr id="4" name="Imagen 3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E12EA63F-A180-9D62-15CE-5E8E16704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10" y="1490489"/>
            <a:ext cx="6580921" cy="21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3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244</Words>
  <Application>Microsoft Office PowerPoint</Application>
  <PresentationFormat>Panorámica</PresentationFormat>
  <Paragraphs>42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Montserrat</vt:lpstr>
      <vt:lpstr>Segoe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Reyes Ceñal</dc:creator>
  <cp:lastModifiedBy>Pepa Fernández</cp:lastModifiedBy>
  <cp:revision>15</cp:revision>
  <dcterms:created xsi:type="dcterms:W3CDTF">2025-09-23T10:53:05Z</dcterms:created>
  <dcterms:modified xsi:type="dcterms:W3CDTF">2025-10-16T09:18:05Z</dcterms:modified>
</cp:coreProperties>
</file>